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68" r:id="rId3"/>
    <p:sldId id="350" r:id="rId4"/>
    <p:sldId id="297" r:id="rId5"/>
    <p:sldId id="331" r:id="rId6"/>
    <p:sldId id="368" r:id="rId7"/>
    <p:sldId id="332" r:id="rId8"/>
    <p:sldId id="285" r:id="rId9"/>
    <p:sldId id="30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198EDB0-017C-45E5-ABE9-FE012751435C}">
          <p14:sldIdLst>
            <p14:sldId id="268"/>
            <p14:sldId id="350"/>
            <p14:sldId id="297"/>
            <p14:sldId id="331"/>
            <p14:sldId id="368"/>
            <p14:sldId id="332"/>
            <p14:sldId id="285"/>
            <p14:sldId id="302"/>
          </p14:sldIdLst>
        </p14:section>
        <p14:section name="未命名的章節" id="{B33026A1-7496-4243-9E0B-E42B8F854C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10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kint" initials="j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994"/>
    <a:srgbClr val="ED7D31"/>
    <a:srgbClr val="AA3DAD"/>
    <a:srgbClr val="2F0F2F"/>
    <a:srgbClr val="0C040C"/>
    <a:srgbClr val="431844"/>
    <a:srgbClr val="800080"/>
    <a:srgbClr val="59205A"/>
    <a:srgbClr val="FE912A"/>
    <a:srgbClr val="AB3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1" autoAdjust="0"/>
    <p:restoredTop sz="91187" autoAdjust="0"/>
  </p:normalViewPr>
  <p:slideViewPr>
    <p:cSldViewPr snapToGrid="0" showGuides="1">
      <p:cViewPr varScale="1">
        <p:scale>
          <a:sx n="74" d="100"/>
          <a:sy n="74" d="100"/>
        </p:scale>
        <p:origin x="582" y="6"/>
      </p:cViewPr>
      <p:guideLst>
        <p:guide orient="horz" pos="3906"/>
        <p:guide pos="3840"/>
        <p:guide pos="529"/>
        <p:guide pos="7151"/>
        <p:guide orient="horz" pos="10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DF97-A6B4-4256-B319-B74F6B86D530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3C06-367A-40EB-8F20-68D87F60F7E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https://unsplash.com/photos/IJ7HG4woGlk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3C06-367A-40EB-8F20-68D87F60F7E3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633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1" name="Shape 1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30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3C06-367A-40EB-8F20-68D87F60F7E3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32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70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8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29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9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94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15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4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8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2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DD09-7CB8-47E7-BCAF-71E502107F3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0247-F30D-4959-B8C9-FC5DF2FE5C9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12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81" y="-1"/>
            <a:ext cx="10249219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任意多边形 7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/>
          <p:nvPr/>
        </p:nvSpPr>
        <p:spPr>
          <a:xfrm>
            <a:off x="0" y="0"/>
            <a:ext cx="11507372" cy="6836228"/>
          </a:xfrm>
          <a:custGeom>
            <a:avLst/>
            <a:gdLst>
              <a:gd name="connsiteX0" fmla="*/ 0 w 9825955"/>
              <a:gd name="connsiteY0" fmla="*/ 0 h 6836228"/>
              <a:gd name="connsiteX1" fmla="*/ 5739954 w 9825955"/>
              <a:gd name="connsiteY1" fmla="*/ 0 h 6836228"/>
              <a:gd name="connsiteX2" fmla="*/ 5735836 w 9825955"/>
              <a:gd name="connsiteY2" fmla="*/ 96720 h 6836228"/>
              <a:gd name="connsiteX3" fmla="*/ 5981701 w 9825955"/>
              <a:gd name="connsiteY3" fmla="*/ 1981200 h 6836228"/>
              <a:gd name="connsiteX4" fmla="*/ 7315200 w 9825955"/>
              <a:gd name="connsiteY4" fmla="*/ 3371850 h 6836228"/>
              <a:gd name="connsiteX5" fmla="*/ 8096250 w 9825955"/>
              <a:gd name="connsiteY5" fmla="*/ 5924550 h 6836228"/>
              <a:gd name="connsiteX6" fmla="*/ 9535604 w 9825955"/>
              <a:gd name="connsiteY6" fmla="*/ 6762639 h 6836228"/>
              <a:gd name="connsiteX7" fmla="*/ 9825955 w 9825955"/>
              <a:gd name="connsiteY7" fmla="*/ 6836228 h 6836228"/>
              <a:gd name="connsiteX8" fmla="*/ 0 w 9825955"/>
              <a:gd name="connsiteY8" fmla="*/ 6836228 h 683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5955" h="6836228">
                <a:moveTo>
                  <a:pt x="0" y="0"/>
                </a:moveTo>
                <a:lnTo>
                  <a:pt x="5739954" y="0"/>
                </a:lnTo>
                <a:lnTo>
                  <a:pt x="5735836" y="96720"/>
                </a:lnTo>
                <a:cubicBezTo>
                  <a:pt x="5705972" y="905371"/>
                  <a:pt x="5753894" y="1450578"/>
                  <a:pt x="5981701" y="1981200"/>
                </a:cubicBezTo>
                <a:cubicBezTo>
                  <a:pt x="6242051" y="2587625"/>
                  <a:pt x="6972300" y="2578100"/>
                  <a:pt x="7315200" y="3371850"/>
                </a:cubicBezTo>
                <a:cubicBezTo>
                  <a:pt x="7668089" y="4188723"/>
                  <a:pt x="7552733" y="5219991"/>
                  <a:pt x="8096250" y="5924550"/>
                </a:cubicBezTo>
                <a:cubicBezTo>
                  <a:pt x="8524875" y="6480175"/>
                  <a:pt x="9027914" y="6633964"/>
                  <a:pt x="9535604" y="6762639"/>
                </a:cubicBezTo>
                <a:lnTo>
                  <a:pt x="9825955" y="6836228"/>
                </a:lnTo>
                <a:lnTo>
                  <a:pt x="0" y="6836228"/>
                </a:lnTo>
                <a:close/>
              </a:path>
            </a:pathLst>
          </a:custGeom>
          <a:gradFill flip="none" rotWithShape="1">
            <a:gsLst>
              <a:gs pos="0">
                <a:srgbClr val="EF7379"/>
              </a:gs>
              <a:gs pos="50000">
                <a:srgbClr val="C75F89"/>
              </a:gs>
              <a:gs pos="100000">
                <a:srgbClr val="A66494"/>
              </a:gs>
            </a:gsLst>
            <a:lin ang="5400000" scaled="1"/>
            <a:tileRect/>
          </a:gradFill>
          <a:ln>
            <a:noFill/>
          </a:ln>
          <a:effectLst>
            <a:outerShdw blurRad="190500" dist="1016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/>
          <p:nvPr/>
        </p:nvSpPr>
        <p:spPr>
          <a:xfrm>
            <a:off x="0" y="0"/>
            <a:ext cx="11240086" cy="6836228"/>
          </a:xfrm>
          <a:custGeom>
            <a:avLst/>
            <a:gdLst>
              <a:gd name="connsiteX0" fmla="*/ 0 w 9535802"/>
              <a:gd name="connsiteY0" fmla="*/ 0 h 6836228"/>
              <a:gd name="connsiteX1" fmla="*/ 5149524 w 9535802"/>
              <a:gd name="connsiteY1" fmla="*/ 0 h 6836228"/>
              <a:gd name="connsiteX2" fmla="*/ 5148894 w 9535802"/>
              <a:gd name="connsiteY2" fmla="*/ 23143 h 6836228"/>
              <a:gd name="connsiteX3" fmla="*/ 5505450 w 9535802"/>
              <a:gd name="connsiteY3" fmla="*/ 1981200 h 6836228"/>
              <a:gd name="connsiteX4" fmla="*/ 6915149 w 9535802"/>
              <a:gd name="connsiteY4" fmla="*/ 3390900 h 6836228"/>
              <a:gd name="connsiteX5" fmla="*/ 7943849 w 9535802"/>
              <a:gd name="connsiteY5" fmla="*/ 5905500 h 6836228"/>
              <a:gd name="connsiteX6" fmla="*/ 9228143 w 9535802"/>
              <a:gd name="connsiteY6" fmla="*/ 6724799 h 6836228"/>
              <a:gd name="connsiteX7" fmla="*/ 9535802 w 9535802"/>
              <a:gd name="connsiteY7" fmla="*/ 6836228 h 6836228"/>
              <a:gd name="connsiteX8" fmla="*/ 0 w 9535802"/>
              <a:gd name="connsiteY8" fmla="*/ 6836228 h 683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5802" h="6836228">
                <a:moveTo>
                  <a:pt x="0" y="0"/>
                </a:moveTo>
                <a:lnTo>
                  <a:pt x="5149524" y="0"/>
                </a:lnTo>
                <a:lnTo>
                  <a:pt x="5148894" y="23143"/>
                </a:lnTo>
                <a:cubicBezTo>
                  <a:pt x="5135264" y="843558"/>
                  <a:pt x="5249862" y="1436688"/>
                  <a:pt x="5505450" y="1981200"/>
                </a:cubicBezTo>
                <a:cubicBezTo>
                  <a:pt x="5797549" y="2603500"/>
                  <a:pt x="6508750" y="2736850"/>
                  <a:pt x="6915149" y="3390900"/>
                </a:cubicBezTo>
                <a:cubicBezTo>
                  <a:pt x="7321549" y="4044950"/>
                  <a:pt x="7394574" y="5295900"/>
                  <a:pt x="7943849" y="5905500"/>
                </a:cubicBezTo>
                <a:cubicBezTo>
                  <a:pt x="8287146" y="6286500"/>
                  <a:pt x="8722220" y="6528594"/>
                  <a:pt x="9228143" y="6724799"/>
                </a:cubicBezTo>
                <a:lnTo>
                  <a:pt x="9535802" y="6836228"/>
                </a:lnTo>
                <a:lnTo>
                  <a:pt x="0" y="6836228"/>
                </a:lnTo>
                <a:close/>
              </a:path>
            </a:pathLst>
          </a:custGeom>
          <a:gradFill>
            <a:gsLst>
              <a:gs pos="0">
                <a:srgbClr val="F9F7FA"/>
              </a:gs>
              <a:gs pos="50000">
                <a:srgbClr val="F5F0F7"/>
              </a:gs>
              <a:gs pos="100000">
                <a:srgbClr val="F5EFF6"/>
              </a:gs>
            </a:gsLst>
            <a:lin ang="5400000" scaled="1"/>
          </a:gradFill>
          <a:ln>
            <a:noFill/>
          </a:ln>
          <a:effectLst>
            <a:outerShdw blurRad="165100" dist="1143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GrpSpPr/>
          <p:nvPr/>
        </p:nvGrpSpPr>
        <p:grpSpPr>
          <a:xfrm rot="18205320">
            <a:off x="5526451" y="975176"/>
            <a:ext cx="1645224" cy="1172652"/>
            <a:chOff x="4958733" y="1424328"/>
            <a:chExt cx="1427133" cy="1017205"/>
          </a:xfrm>
          <a:effectLst>
            <a:outerShdw blurRad="190500" dist="139700" dir="8100000" algn="tr" rotWithShape="0">
              <a:prstClr val="black">
                <a:alpha val="23000"/>
              </a:prstClr>
            </a:outerShdw>
          </a:effectLst>
        </p:grpSpPr>
        <p:sp>
          <p:nvSpPr>
            <p:cNvPr id="216" name="í$ḷiḍê"/>
            <p:cNvSpPr/>
            <p:nvPr/>
          </p:nvSpPr>
          <p:spPr bwMode="auto">
            <a:xfrm flipH="1">
              <a:off x="5619594" y="1479668"/>
              <a:ext cx="586" cy="58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íṡḷîḍè"/>
            <p:cNvSpPr/>
            <p:nvPr/>
          </p:nvSpPr>
          <p:spPr bwMode="auto">
            <a:xfrm flipH="1">
              <a:off x="5619594" y="1479668"/>
              <a:ext cx="586" cy="58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ŝlidê"/>
            <p:cNvSpPr/>
            <p:nvPr/>
          </p:nvSpPr>
          <p:spPr bwMode="auto">
            <a:xfrm flipH="1">
              <a:off x="4958733" y="1424328"/>
              <a:ext cx="1427133" cy="1017205"/>
            </a:xfrm>
            <a:custGeom>
              <a:avLst/>
              <a:gdLst>
                <a:gd name="T0" fmla="*/ 4874 w 4874"/>
                <a:gd name="T1" fmla="*/ 0 h 3474"/>
                <a:gd name="T2" fmla="*/ 4796 w 4874"/>
                <a:gd name="T3" fmla="*/ 242 h 3474"/>
                <a:gd name="T4" fmla="*/ 4742 w 4874"/>
                <a:gd name="T5" fmla="*/ 170 h 3474"/>
                <a:gd name="T6" fmla="*/ 4381 w 4874"/>
                <a:gd name="T7" fmla="*/ 423 h 3474"/>
                <a:gd name="T8" fmla="*/ 3954 w 4874"/>
                <a:gd name="T9" fmla="*/ 1470 h 3474"/>
                <a:gd name="T10" fmla="*/ 2977 w 4874"/>
                <a:gd name="T11" fmla="*/ 1378 h 3474"/>
                <a:gd name="T12" fmla="*/ 1862 w 4874"/>
                <a:gd name="T13" fmla="*/ 2691 h 3474"/>
                <a:gd name="T14" fmla="*/ 1325 w 4874"/>
                <a:gd name="T15" fmla="*/ 2591 h 3474"/>
                <a:gd name="T16" fmla="*/ 112 w 4874"/>
                <a:gd name="T17" fmla="*/ 3474 h 3474"/>
                <a:gd name="T18" fmla="*/ 0 w 4874"/>
                <a:gd name="T19" fmla="*/ 3474 h 3474"/>
                <a:gd name="T20" fmla="*/ 0 w 4874"/>
                <a:gd name="T21" fmla="*/ 3392 h 3474"/>
                <a:gd name="T22" fmla="*/ 1293 w 4874"/>
                <a:gd name="T23" fmla="*/ 2451 h 3474"/>
                <a:gd name="T24" fmla="*/ 1811 w 4874"/>
                <a:gd name="T25" fmla="*/ 2548 h 3474"/>
                <a:gd name="T26" fmla="*/ 2921 w 4874"/>
                <a:gd name="T27" fmla="*/ 1239 h 3474"/>
                <a:gd name="T28" fmla="*/ 3869 w 4874"/>
                <a:gd name="T29" fmla="*/ 1330 h 3474"/>
                <a:gd name="T30" fmla="*/ 4274 w 4874"/>
                <a:gd name="T31" fmla="*/ 338 h 3474"/>
                <a:gd name="T32" fmla="*/ 4663 w 4874"/>
                <a:gd name="T33" fmla="*/ 64 h 3474"/>
                <a:gd name="T34" fmla="*/ 4614 w 4874"/>
                <a:gd name="T35" fmla="*/ 0 h 3474"/>
                <a:gd name="T36" fmla="*/ 4874 w 4874"/>
                <a:gd name="T37" fmla="*/ 0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74" h="3474">
                  <a:moveTo>
                    <a:pt x="4874" y="0"/>
                  </a:moveTo>
                  <a:lnTo>
                    <a:pt x="4796" y="242"/>
                  </a:lnTo>
                  <a:lnTo>
                    <a:pt x="4742" y="170"/>
                  </a:lnTo>
                  <a:lnTo>
                    <a:pt x="4381" y="423"/>
                  </a:lnTo>
                  <a:lnTo>
                    <a:pt x="3954" y="1470"/>
                  </a:lnTo>
                  <a:lnTo>
                    <a:pt x="2977" y="1378"/>
                  </a:lnTo>
                  <a:lnTo>
                    <a:pt x="1862" y="2691"/>
                  </a:lnTo>
                  <a:lnTo>
                    <a:pt x="1325" y="2591"/>
                  </a:lnTo>
                  <a:lnTo>
                    <a:pt x="112" y="3474"/>
                  </a:lnTo>
                  <a:lnTo>
                    <a:pt x="0" y="3474"/>
                  </a:lnTo>
                  <a:lnTo>
                    <a:pt x="0" y="3392"/>
                  </a:lnTo>
                  <a:lnTo>
                    <a:pt x="1293" y="2451"/>
                  </a:lnTo>
                  <a:lnTo>
                    <a:pt x="1811" y="2548"/>
                  </a:lnTo>
                  <a:lnTo>
                    <a:pt x="2921" y="1239"/>
                  </a:lnTo>
                  <a:lnTo>
                    <a:pt x="3869" y="1330"/>
                  </a:lnTo>
                  <a:lnTo>
                    <a:pt x="4274" y="338"/>
                  </a:lnTo>
                  <a:lnTo>
                    <a:pt x="4663" y="64"/>
                  </a:lnTo>
                  <a:lnTo>
                    <a:pt x="4614" y="0"/>
                  </a:lnTo>
                  <a:lnTo>
                    <a:pt x="48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Sľíḋé"/>
            <p:cNvSpPr/>
            <p:nvPr/>
          </p:nvSpPr>
          <p:spPr bwMode="auto">
            <a:xfrm flipH="1">
              <a:off x="5796742" y="1973630"/>
              <a:ext cx="317401" cy="289291"/>
            </a:xfrm>
            <a:custGeom>
              <a:avLst/>
              <a:gdLst>
                <a:gd name="T0" fmla="*/ 241 w 658"/>
                <a:gd name="T1" fmla="*/ 434 h 600"/>
                <a:gd name="T2" fmla="*/ 72 w 658"/>
                <a:gd name="T3" fmla="*/ 557 h 600"/>
                <a:gd name="T4" fmla="*/ 105 w 658"/>
                <a:gd name="T5" fmla="*/ 558 h 600"/>
                <a:gd name="T6" fmla="*/ 291 w 658"/>
                <a:gd name="T7" fmla="*/ 517 h 600"/>
                <a:gd name="T8" fmla="*/ 253 w 658"/>
                <a:gd name="T9" fmla="*/ 600 h 600"/>
                <a:gd name="T10" fmla="*/ 519 w 658"/>
                <a:gd name="T11" fmla="*/ 486 h 600"/>
                <a:gd name="T12" fmla="*/ 241 w 658"/>
                <a:gd name="T13" fmla="*/ 434 h 600"/>
                <a:gd name="T14" fmla="*/ 420 w 658"/>
                <a:gd name="T15" fmla="*/ 0 h 600"/>
                <a:gd name="T16" fmla="*/ 13 w 658"/>
                <a:gd name="T17" fmla="*/ 282 h 600"/>
                <a:gd name="T18" fmla="*/ 81 w 658"/>
                <a:gd name="T19" fmla="*/ 267 h 600"/>
                <a:gd name="T20" fmla="*/ 103 w 658"/>
                <a:gd name="T21" fmla="*/ 268 h 600"/>
                <a:gd name="T22" fmla="*/ 0 w 658"/>
                <a:gd name="T23" fmla="*/ 510 h 600"/>
                <a:gd name="T24" fmla="*/ 222 w 658"/>
                <a:gd name="T25" fmla="*/ 349 h 600"/>
                <a:gd name="T26" fmla="*/ 536 w 658"/>
                <a:gd name="T27" fmla="*/ 408 h 600"/>
                <a:gd name="T28" fmla="*/ 633 w 658"/>
                <a:gd name="T29" fmla="*/ 293 h 600"/>
                <a:gd name="T30" fmla="*/ 656 w 658"/>
                <a:gd name="T31" fmla="*/ 143 h 600"/>
                <a:gd name="T32" fmla="*/ 609 w 658"/>
                <a:gd name="T33" fmla="*/ 81 h 600"/>
                <a:gd name="T34" fmla="*/ 576 w 658"/>
                <a:gd name="T35" fmla="*/ 36 h 600"/>
                <a:gd name="T36" fmla="*/ 562 w 658"/>
                <a:gd name="T37" fmla="*/ 18 h 600"/>
                <a:gd name="T38" fmla="*/ 420 w 658"/>
                <a:gd name="T3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8" h="600">
                  <a:moveTo>
                    <a:pt x="241" y="434"/>
                  </a:moveTo>
                  <a:cubicBezTo>
                    <a:pt x="72" y="557"/>
                    <a:pt x="72" y="557"/>
                    <a:pt x="72" y="557"/>
                  </a:cubicBezTo>
                  <a:cubicBezTo>
                    <a:pt x="83" y="558"/>
                    <a:pt x="94" y="558"/>
                    <a:pt x="105" y="558"/>
                  </a:cubicBezTo>
                  <a:cubicBezTo>
                    <a:pt x="204" y="558"/>
                    <a:pt x="291" y="517"/>
                    <a:pt x="291" y="517"/>
                  </a:cubicBezTo>
                  <a:cubicBezTo>
                    <a:pt x="281" y="573"/>
                    <a:pt x="253" y="600"/>
                    <a:pt x="253" y="600"/>
                  </a:cubicBezTo>
                  <a:cubicBezTo>
                    <a:pt x="375" y="588"/>
                    <a:pt x="460" y="543"/>
                    <a:pt x="519" y="486"/>
                  </a:cubicBezTo>
                  <a:cubicBezTo>
                    <a:pt x="241" y="434"/>
                    <a:pt x="241" y="434"/>
                    <a:pt x="241" y="434"/>
                  </a:cubicBezTo>
                  <a:moveTo>
                    <a:pt x="420" y="0"/>
                  </a:moveTo>
                  <a:cubicBezTo>
                    <a:pt x="290" y="0"/>
                    <a:pt x="106" y="46"/>
                    <a:pt x="13" y="282"/>
                  </a:cubicBezTo>
                  <a:cubicBezTo>
                    <a:pt x="13" y="282"/>
                    <a:pt x="38" y="267"/>
                    <a:pt x="81" y="267"/>
                  </a:cubicBezTo>
                  <a:cubicBezTo>
                    <a:pt x="88" y="267"/>
                    <a:pt x="95" y="267"/>
                    <a:pt x="103" y="268"/>
                  </a:cubicBezTo>
                  <a:cubicBezTo>
                    <a:pt x="103" y="268"/>
                    <a:pt x="4" y="381"/>
                    <a:pt x="0" y="510"/>
                  </a:cubicBezTo>
                  <a:cubicBezTo>
                    <a:pt x="222" y="349"/>
                    <a:pt x="222" y="349"/>
                    <a:pt x="222" y="349"/>
                  </a:cubicBezTo>
                  <a:cubicBezTo>
                    <a:pt x="536" y="408"/>
                    <a:pt x="536" y="408"/>
                    <a:pt x="536" y="408"/>
                  </a:cubicBezTo>
                  <a:cubicBezTo>
                    <a:pt x="633" y="293"/>
                    <a:pt x="633" y="293"/>
                    <a:pt x="633" y="293"/>
                  </a:cubicBezTo>
                  <a:cubicBezTo>
                    <a:pt x="658" y="210"/>
                    <a:pt x="656" y="143"/>
                    <a:pt x="656" y="143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576" y="36"/>
                    <a:pt x="576" y="36"/>
                    <a:pt x="576" y="36"/>
                  </a:cubicBezTo>
                  <a:cubicBezTo>
                    <a:pt x="562" y="18"/>
                    <a:pt x="562" y="18"/>
                    <a:pt x="562" y="18"/>
                  </a:cubicBezTo>
                  <a:cubicBezTo>
                    <a:pt x="562" y="18"/>
                    <a:pt x="502" y="0"/>
                    <a:pt x="4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ṣḻiḋé"/>
            <p:cNvSpPr/>
            <p:nvPr/>
          </p:nvSpPr>
          <p:spPr bwMode="auto">
            <a:xfrm flipH="1">
              <a:off x="5808747" y="2115055"/>
              <a:ext cx="305396" cy="127077"/>
            </a:xfrm>
            <a:custGeom>
              <a:avLst/>
              <a:gdLst>
                <a:gd name="T0" fmla="*/ 633 w 633"/>
                <a:gd name="T1" fmla="*/ 0 h 264"/>
                <a:gd name="T2" fmla="*/ 536 w 633"/>
                <a:gd name="T3" fmla="*/ 115 h 264"/>
                <a:gd name="T4" fmla="*/ 222 w 633"/>
                <a:gd name="T5" fmla="*/ 56 h 264"/>
                <a:gd name="T6" fmla="*/ 0 w 633"/>
                <a:gd name="T7" fmla="*/ 217 h 264"/>
                <a:gd name="T8" fmla="*/ 1 w 633"/>
                <a:gd name="T9" fmla="*/ 247 h 264"/>
                <a:gd name="T10" fmla="*/ 72 w 633"/>
                <a:gd name="T11" fmla="*/ 264 h 264"/>
                <a:gd name="T12" fmla="*/ 241 w 633"/>
                <a:gd name="T13" fmla="*/ 141 h 264"/>
                <a:gd name="T14" fmla="*/ 519 w 633"/>
                <a:gd name="T15" fmla="*/ 193 h 264"/>
                <a:gd name="T16" fmla="*/ 633 w 633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264">
                  <a:moveTo>
                    <a:pt x="633" y="0"/>
                  </a:moveTo>
                  <a:cubicBezTo>
                    <a:pt x="536" y="115"/>
                    <a:pt x="536" y="115"/>
                    <a:pt x="536" y="115"/>
                  </a:cubicBezTo>
                  <a:cubicBezTo>
                    <a:pt x="222" y="56"/>
                    <a:pt x="222" y="56"/>
                    <a:pt x="222" y="5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7"/>
                    <a:pt x="0" y="237"/>
                    <a:pt x="1" y="247"/>
                  </a:cubicBezTo>
                  <a:cubicBezTo>
                    <a:pt x="25" y="256"/>
                    <a:pt x="49" y="261"/>
                    <a:pt x="72" y="264"/>
                  </a:cubicBezTo>
                  <a:cubicBezTo>
                    <a:pt x="241" y="141"/>
                    <a:pt x="241" y="141"/>
                    <a:pt x="241" y="141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80" y="134"/>
                    <a:pt x="614" y="63"/>
                    <a:pt x="6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Sḷïḑê"/>
            <p:cNvSpPr/>
            <p:nvPr/>
          </p:nvSpPr>
          <p:spPr bwMode="auto">
            <a:xfrm flipH="1">
              <a:off x="5239533" y="1556969"/>
              <a:ext cx="99261" cy="86085"/>
            </a:xfrm>
            <a:custGeom>
              <a:avLst/>
              <a:gdLst>
                <a:gd name="T0" fmla="*/ 0 w 206"/>
                <a:gd name="T1" fmla="*/ 127 h 179"/>
                <a:gd name="T2" fmla="*/ 204 w 206"/>
                <a:gd name="T3" fmla="*/ 11 h 179"/>
                <a:gd name="T4" fmla="*/ 40 w 206"/>
                <a:gd name="T5" fmla="*/ 179 h 179"/>
                <a:gd name="T6" fmla="*/ 0 w 206"/>
                <a:gd name="T7" fmla="*/ 12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179">
                  <a:moveTo>
                    <a:pt x="0" y="127"/>
                  </a:moveTo>
                  <a:cubicBezTo>
                    <a:pt x="0" y="127"/>
                    <a:pt x="202" y="0"/>
                    <a:pt x="204" y="11"/>
                  </a:cubicBezTo>
                  <a:cubicBezTo>
                    <a:pt x="206" y="22"/>
                    <a:pt x="40" y="179"/>
                    <a:pt x="40" y="179"/>
                  </a:cubicBezTo>
                  <a:cubicBezTo>
                    <a:pt x="0" y="127"/>
                    <a:pt x="0" y="127"/>
                    <a:pt x="0" y="127"/>
                  </a:cubicBezTo>
                </a:path>
              </a:pathLst>
            </a:custGeom>
            <a:solidFill>
              <a:srgbClr val="FF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iṣļiḋê"/>
            <p:cNvSpPr/>
            <p:nvPr/>
          </p:nvSpPr>
          <p:spPr bwMode="auto">
            <a:xfrm flipH="1">
              <a:off x="5718270" y="1896623"/>
              <a:ext cx="155187" cy="190909"/>
            </a:xfrm>
            <a:custGeom>
              <a:avLst/>
              <a:gdLst>
                <a:gd name="T0" fmla="*/ 473 w 530"/>
                <a:gd name="T1" fmla="*/ 652 h 652"/>
                <a:gd name="T2" fmla="*/ 0 w 530"/>
                <a:gd name="T3" fmla="*/ 46 h 652"/>
                <a:gd name="T4" fmla="*/ 58 w 530"/>
                <a:gd name="T5" fmla="*/ 0 h 652"/>
                <a:gd name="T6" fmla="*/ 530 w 530"/>
                <a:gd name="T7" fmla="*/ 607 h 652"/>
                <a:gd name="T8" fmla="*/ 473 w 530"/>
                <a:gd name="T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652">
                  <a:moveTo>
                    <a:pt x="473" y="652"/>
                  </a:moveTo>
                  <a:lnTo>
                    <a:pt x="0" y="46"/>
                  </a:lnTo>
                  <a:lnTo>
                    <a:pt x="58" y="0"/>
                  </a:lnTo>
                  <a:lnTo>
                    <a:pt x="530" y="607"/>
                  </a:lnTo>
                  <a:lnTo>
                    <a:pt x="473" y="652"/>
                  </a:lnTo>
                  <a:close/>
                </a:path>
              </a:pathLst>
            </a:custGeom>
            <a:solidFill>
              <a:srgbClr val="FF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í$1ïḍê"/>
            <p:cNvSpPr/>
            <p:nvPr/>
          </p:nvSpPr>
          <p:spPr bwMode="auto">
            <a:xfrm flipH="1">
              <a:off x="5718270" y="1896623"/>
              <a:ext cx="155187" cy="190909"/>
            </a:xfrm>
            <a:custGeom>
              <a:avLst/>
              <a:gdLst>
                <a:gd name="T0" fmla="*/ 473 w 530"/>
                <a:gd name="T1" fmla="*/ 652 h 652"/>
                <a:gd name="T2" fmla="*/ 0 w 530"/>
                <a:gd name="T3" fmla="*/ 46 h 652"/>
                <a:gd name="T4" fmla="*/ 58 w 530"/>
                <a:gd name="T5" fmla="*/ 0 h 652"/>
                <a:gd name="T6" fmla="*/ 530 w 530"/>
                <a:gd name="T7" fmla="*/ 607 h 652"/>
                <a:gd name="T8" fmla="*/ 473 w 530"/>
                <a:gd name="T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652">
                  <a:moveTo>
                    <a:pt x="473" y="652"/>
                  </a:moveTo>
                  <a:lnTo>
                    <a:pt x="0" y="46"/>
                  </a:lnTo>
                  <a:lnTo>
                    <a:pt x="58" y="0"/>
                  </a:lnTo>
                  <a:lnTo>
                    <a:pt x="530" y="607"/>
                  </a:lnTo>
                  <a:lnTo>
                    <a:pt x="473" y="6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íṡļïde"/>
            <p:cNvSpPr/>
            <p:nvPr/>
          </p:nvSpPr>
          <p:spPr bwMode="auto">
            <a:xfrm flipH="1">
              <a:off x="5761605" y="1943472"/>
              <a:ext cx="102775" cy="123271"/>
            </a:xfrm>
            <a:custGeom>
              <a:avLst/>
              <a:gdLst>
                <a:gd name="T0" fmla="*/ 292 w 351"/>
                <a:gd name="T1" fmla="*/ 421 h 421"/>
                <a:gd name="T2" fmla="*/ 0 w 351"/>
                <a:gd name="T3" fmla="*/ 46 h 421"/>
                <a:gd name="T4" fmla="*/ 58 w 351"/>
                <a:gd name="T5" fmla="*/ 0 h 421"/>
                <a:gd name="T6" fmla="*/ 351 w 351"/>
                <a:gd name="T7" fmla="*/ 375 h 421"/>
                <a:gd name="T8" fmla="*/ 292 w 351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21">
                  <a:moveTo>
                    <a:pt x="292" y="421"/>
                  </a:moveTo>
                  <a:lnTo>
                    <a:pt x="0" y="46"/>
                  </a:lnTo>
                  <a:lnTo>
                    <a:pt x="58" y="0"/>
                  </a:lnTo>
                  <a:lnTo>
                    <a:pt x="351" y="375"/>
                  </a:lnTo>
                  <a:lnTo>
                    <a:pt x="292" y="421"/>
                  </a:lnTo>
                  <a:close/>
                </a:path>
              </a:pathLst>
            </a:custGeom>
            <a:solidFill>
              <a:srgbClr val="FF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ïšḻïďe"/>
            <p:cNvSpPr/>
            <p:nvPr/>
          </p:nvSpPr>
          <p:spPr bwMode="auto">
            <a:xfrm flipH="1">
              <a:off x="5765997" y="1737630"/>
              <a:ext cx="239222" cy="191202"/>
            </a:xfrm>
            <a:custGeom>
              <a:avLst/>
              <a:gdLst>
                <a:gd name="T0" fmla="*/ 496 w 496"/>
                <a:gd name="T1" fmla="*/ 3 h 397"/>
                <a:gd name="T2" fmla="*/ 243 w 496"/>
                <a:gd name="T3" fmla="*/ 284 h 397"/>
                <a:gd name="T4" fmla="*/ 0 w 496"/>
                <a:gd name="T5" fmla="*/ 397 h 397"/>
                <a:gd name="T6" fmla="*/ 232 w 496"/>
                <a:gd name="T7" fmla="*/ 32 h 397"/>
                <a:gd name="T8" fmla="*/ 291 w 496"/>
                <a:gd name="T9" fmla="*/ 0 h 397"/>
                <a:gd name="T10" fmla="*/ 496 w 496"/>
                <a:gd name="T11" fmla="*/ 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" h="397">
                  <a:moveTo>
                    <a:pt x="496" y="3"/>
                  </a:moveTo>
                  <a:cubicBezTo>
                    <a:pt x="390" y="91"/>
                    <a:pt x="304" y="188"/>
                    <a:pt x="243" y="28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44" y="14"/>
                    <a:pt x="270" y="0"/>
                    <a:pt x="291" y="0"/>
                  </a:cubicBezTo>
                  <a:cubicBezTo>
                    <a:pt x="496" y="3"/>
                    <a:pt x="496" y="3"/>
                    <a:pt x="496" y="3"/>
                  </a:cubicBezTo>
                </a:path>
              </a:pathLst>
            </a:custGeom>
            <a:solidFill>
              <a:srgbClr val="FF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ṡ1îḓè"/>
            <p:cNvSpPr/>
            <p:nvPr/>
          </p:nvSpPr>
          <p:spPr bwMode="auto">
            <a:xfrm flipH="1">
              <a:off x="5541123" y="2029263"/>
              <a:ext cx="243028" cy="184467"/>
            </a:xfrm>
            <a:custGeom>
              <a:avLst/>
              <a:gdLst>
                <a:gd name="T0" fmla="*/ 504 w 504"/>
                <a:gd name="T1" fmla="*/ 0 h 383"/>
                <a:gd name="T2" fmla="*/ 457 w 504"/>
                <a:gd name="T3" fmla="*/ 198 h 383"/>
                <a:gd name="T4" fmla="*/ 411 w 504"/>
                <a:gd name="T5" fmla="*/ 248 h 383"/>
                <a:gd name="T6" fmla="*/ 0 w 504"/>
                <a:gd name="T7" fmla="*/ 383 h 383"/>
                <a:gd name="T8" fmla="*/ 170 w 504"/>
                <a:gd name="T9" fmla="*/ 175 h 383"/>
                <a:gd name="T10" fmla="*/ 171 w 504"/>
                <a:gd name="T11" fmla="*/ 175 h 383"/>
                <a:gd name="T12" fmla="*/ 171 w 504"/>
                <a:gd name="T13" fmla="*/ 175 h 383"/>
                <a:gd name="T14" fmla="*/ 504 w 504"/>
                <a:gd name="T1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383">
                  <a:moveTo>
                    <a:pt x="504" y="0"/>
                  </a:moveTo>
                  <a:cubicBezTo>
                    <a:pt x="457" y="198"/>
                    <a:pt x="457" y="198"/>
                    <a:pt x="457" y="198"/>
                  </a:cubicBezTo>
                  <a:cubicBezTo>
                    <a:pt x="452" y="219"/>
                    <a:pt x="432" y="241"/>
                    <a:pt x="411" y="248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278" y="139"/>
                    <a:pt x="393" y="80"/>
                    <a:pt x="504" y="0"/>
                  </a:cubicBezTo>
                  <a:close/>
                </a:path>
              </a:pathLst>
            </a:custGeom>
            <a:solidFill>
              <a:srgbClr val="FF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ṡlîďé"/>
            <p:cNvSpPr/>
            <p:nvPr/>
          </p:nvSpPr>
          <p:spPr bwMode="auto">
            <a:xfrm flipH="1">
              <a:off x="5302194" y="1584492"/>
              <a:ext cx="585903" cy="529099"/>
            </a:xfrm>
            <a:custGeom>
              <a:avLst/>
              <a:gdLst>
                <a:gd name="T0" fmla="*/ 1205 w 1214"/>
                <a:gd name="T1" fmla="*/ 248 h 1098"/>
                <a:gd name="T2" fmla="*/ 757 w 1214"/>
                <a:gd name="T3" fmla="*/ 894 h 1098"/>
                <a:gd name="T4" fmla="*/ 719 w 1214"/>
                <a:gd name="T5" fmla="*/ 923 h 1098"/>
                <a:gd name="T6" fmla="*/ 386 w 1214"/>
                <a:gd name="T7" fmla="*/ 1098 h 1098"/>
                <a:gd name="T8" fmla="*/ 386 w 1214"/>
                <a:gd name="T9" fmla="*/ 1098 h 1098"/>
                <a:gd name="T10" fmla="*/ 385 w 1214"/>
                <a:gd name="T11" fmla="*/ 1098 h 1098"/>
                <a:gd name="T12" fmla="*/ 190 w 1214"/>
                <a:gd name="T13" fmla="*/ 848 h 1098"/>
                <a:gd name="T14" fmla="*/ 0 w 1214"/>
                <a:gd name="T15" fmla="*/ 602 h 1098"/>
                <a:gd name="T16" fmla="*/ 0 w 1214"/>
                <a:gd name="T17" fmla="*/ 602 h 1098"/>
                <a:gd name="T18" fmla="*/ 253 w 1214"/>
                <a:gd name="T19" fmla="*/ 321 h 1098"/>
                <a:gd name="T20" fmla="*/ 289 w 1214"/>
                <a:gd name="T21" fmla="*/ 292 h 1098"/>
                <a:gd name="T22" fmla="*/ 1027 w 1214"/>
                <a:gd name="T23" fmla="*/ 20 h 1098"/>
                <a:gd name="T24" fmla="*/ 1172 w 1214"/>
                <a:gd name="T25" fmla="*/ 85 h 1098"/>
                <a:gd name="T26" fmla="*/ 1174 w 1214"/>
                <a:gd name="T27" fmla="*/ 87 h 1098"/>
                <a:gd name="T28" fmla="*/ 1205 w 1214"/>
                <a:gd name="T29" fmla="*/ 24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4" h="1098">
                  <a:moveTo>
                    <a:pt x="1205" y="248"/>
                  </a:moveTo>
                  <a:cubicBezTo>
                    <a:pt x="1178" y="438"/>
                    <a:pt x="997" y="708"/>
                    <a:pt x="757" y="894"/>
                  </a:cubicBezTo>
                  <a:cubicBezTo>
                    <a:pt x="744" y="904"/>
                    <a:pt x="732" y="913"/>
                    <a:pt x="719" y="923"/>
                  </a:cubicBezTo>
                  <a:cubicBezTo>
                    <a:pt x="608" y="1003"/>
                    <a:pt x="493" y="1062"/>
                    <a:pt x="386" y="1098"/>
                  </a:cubicBezTo>
                  <a:cubicBezTo>
                    <a:pt x="386" y="1098"/>
                    <a:pt x="386" y="1098"/>
                    <a:pt x="386" y="1098"/>
                  </a:cubicBezTo>
                  <a:cubicBezTo>
                    <a:pt x="385" y="1098"/>
                    <a:pt x="385" y="1098"/>
                    <a:pt x="385" y="1098"/>
                  </a:cubicBezTo>
                  <a:cubicBezTo>
                    <a:pt x="190" y="848"/>
                    <a:pt x="190" y="848"/>
                    <a:pt x="190" y="848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61" y="506"/>
                    <a:pt x="147" y="409"/>
                    <a:pt x="253" y="321"/>
                  </a:cubicBezTo>
                  <a:cubicBezTo>
                    <a:pt x="264" y="311"/>
                    <a:pt x="277" y="302"/>
                    <a:pt x="289" y="292"/>
                  </a:cubicBezTo>
                  <a:cubicBezTo>
                    <a:pt x="529" y="106"/>
                    <a:pt x="837" y="0"/>
                    <a:pt x="1027" y="20"/>
                  </a:cubicBezTo>
                  <a:cubicBezTo>
                    <a:pt x="1091" y="26"/>
                    <a:pt x="1142" y="48"/>
                    <a:pt x="1172" y="85"/>
                  </a:cubicBezTo>
                  <a:cubicBezTo>
                    <a:pt x="1173" y="85"/>
                    <a:pt x="1174" y="86"/>
                    <a:pt x="1174" y="87"/>
                  </a:cubicBezTo>
                  <a:cubicBezTo>
                    <a:pt x="1205" y="127"/>
                    <a:pt x="1214" y="183"/>
                    <a:pt x="1205" y="248"/>
                  </a:cubicBezTo>
                </a:path>
              </a:pathLst>
            </a:custGeom>
            <a:solidFill>
              <a:srgbClr val="E6D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şḻîḓê"/>
            <p:cNvSpPr/>
            <p:nvPr/>
          </p:nvSpPr>
          <p:spPr bwMode="auto">
            <a:xfrm flipH="1">
              <a:off x="5398234" y="1660622"/>
              <a:ext cx="214626" cy="213748"/>
            </a:xfrm>
            <a:custGeom>
              <a:avLst/>
              <a:gdLst>
                <a:gd name="T0" fmla="*/ 344 w 445"/>
                <a:gd name="T1" fmla="*/ 377 h 444"/>
                <a:gd name="T2" fmla="*/ 67 w 445"/>
                <a:gd name="T3" fmla="*/ 343 h 444"/>
                <a:gd name="T4" fmla="*/ 102 w 445"/>
                <a:gd name="T5" fmla="*/ 66 h 444"/>
                <a:gd name="T6" fmla="*/ 378 w 445"/>
                <a:gd name="T7" fmla="*/ 101 h 444"/>
                <a:gd name="T8" fmla="*/ 344 w 445"/>
                <a:gd name="T9" fmla="*/ 37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4">
                  <a:moveTo>
                    <a:pt x="344" y="377"/>
                  </a:moveTo>
                  <a:cubicBezTo>
                    <a:pt x="258" y="444"/>
                    <a:pt x="134" y="429"/>
                    <a:pt x="67" y="343"/>
                  </a:cubicBezTo>
                  <a:cubicBezTo>
                    <a:pt x="0" y="257"/>
                    <a:pt x="16" y="133"/>
                    <a:pt x="102" y="66"/>
                  </a:cubicBezTo>
                  <a:cubicBezTo>
                    <a:pt x="188" y="0"/>
                    <a:pt x="311" y="15"/>
                    <a:pt x="378" y="101"/>
                  </a:cubicBezTo>
                  <a:cubicBezTo>
                    <a:pt x="445" y="187"/>
                    <a:pt x="430" y="311"/>
                    <a:pt x="344" y="377"/>
                  </a:cubicBezTo>
                </a:path>
              </a:pathLst>
            </a:custGeom>
            <a:solidFill>
              <a:srgbClr val="FF3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îṩliḓê"/>
            <p:cNvSpPr/>
            <p:nvPr/>
          </p:nvSpPr>
          <p:spPr bwMode="auto">
            <a:xfrm flipH="1">
              <a:off x="5415509" y="1677312"/>
              <a:ext cx="180075" cy="180368"/>
            </a:xfrm>
            <a:custGeom>
              <a:avLst/>
              <a:gdLst>
                <a:gd name="T0" fmla="*/ 288 w 373"/>
                <a:gd name="T1" fmla="*/ 317 h 374"/>
                <a:gd name="T2" fmla="*/ 56 w 373"/>
                <a:gd name="T3" fmla="*/ 288 h 374"/>
                <a:gd name="T4" fmla="*/ 85 w 373"/>
                <a:gd name="T5" fmla="*/ 56 h 374"/>
                <a:gd name="T6" fmla="*/ 317 w 373"/>
                <a:gd name="T7" fmla="*/ 85 h 374"/>
                <a:gd name="T8" fmla="*/ 288 w 373"/>
                <a:gd name="T9" fmla="*/ 3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374">
                  <a:moveTo>
                    <a:pt x="288" y="317"/>
                  </a:moveTo>
                  <a:cubicBezTo>
                    <a:pt x="216" y="374"/>
                    <a:pt x="112" y="361"/>
                    <a:pt x="56" y="288"/>
                  </a:cubicBezTo>
                  <a:cubicBezTo>
                    <a:pt x="0" y="216"/>
                    <a:pt x="13" y="112"/>
                    <a:pt x="85" y="56"/>
                  </a:cubicBezTo>
                  <a:cubicBezTo>
                    <a:pt x="157" y="0"/>
                    <a:pt x="261" y="13"/>
                    <a:pt x="317" y="85"/>
                  </a:cubicBezTo>
                  <a:cubicBezTo>
                    <a:pt x="373" y="157"/>
                    <a:pt x="360" y="261"/>
                    <a:pt x="288" y="317"/>
                  </a:cubicBezTo>
                </a:path>
              </a:pathLst>
            </a:custGeom>
            <a:solidFill>
              <a:srgbClr val="E1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išḻîḋé"/>
            <p:cNvSpPr/>
            <p:nvPr/>
          </p:nvSpPr>
          <p:spPr bwMode="auto">
            <a:xfrm flipH="1">
              <a:off x="5302194" y="1594155"/>
              <a:ext cx="90184" cy="109802"/>
            </a:xfrm>
            <a:custGeom>
              <a:avLst/>
              <a:gdLst>
                <a:gd name="T0" fmla="*/ 178 w 187"/>
                <a:gd name="T1" fmla="*/ 228 h 228"/>
                <a:gd name="T2" fmla="*/ 0 w 187"/>
                <a:gd name="T3" fmla="*/ 0 h 228"/>
                <a:gd name="T4" fmla="*/ 147 w 187"/>
                <a:gd name="T5" fmla="*/ 67 h 228"/>
                <a:gd name="T6" fmla="*/ 178 w 187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28">
                  <a:moveTo>
                    <a:pt x="178" y="2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6" y="7"/>
                    <a:pt x="117" y="28"/>
                    <a:pt x="147" y="67"/>
                  </a:cubicBezTo>
                  <a:cubicBezTo>
                    <a:pt x="178" y="107"/>
                    <a:pt x="187" y="163"/>
                    <a:pt x="178" y="228"/>
                  </a:cubicBezTo>
                </a:path>
              </a:pathLst>
            </a:custGeom>
            <a:solidFill>
              <a:srgbClr val="FF4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ï$ḷíḑê"/>
            <p:cNvSpPr/>
            <p:nvPr/>
          </p:nvSpPr>
          <p:spPr bwMode="auto">
            <a:xfrm flipH="1">
              <a:off x="5811675" y="1981536"/>
              <a:ext cx="113316" cy="118001"/>
            </a:xfrm>
            <a:custGeom>
              <a:avLst/>
              <a:gdLst>
                <a:gd name="T0" fmla="*/ 231 w 235"/>
                <a:gd name="T1" fmla="*/ 86 h 245"/>
                <a:gd name="T2" fmla="*/ 215 w 235"/>
                <a:gd name="T3" fmla="*/ 65 h 245"/>
                <a:gd name="T4" fmla="*/ 203 w 235"/>
                <a:gd name="T5" fmla="*/ 49 h 245"/>
                <a:gd name="T6" fmla="*/ 199 w 235"/>
                <a:gd name="T7" fmla="*/ 43 h 245"/>
                <a:gd name="T8" fmla="*/ 8 w 235"/>
                <a:gd name="T9" fmla="*/ 134 h 245"/>
                <a:gd name="T10" fmla="*/ 39 w 235"/>
                <a:gd name="T11" fmla="*/ 130 h 245"/>
                <a:gd name="T12" fmla="*/ 4 w 235"/>
                <a:gd name="T13" fmla="*/ 224 h 245"/>
                <a:gd name="T14" fmla="*/ 105 w 235"/>
                <a:gd name="T15" fmla="*/ 216 h 245"/>
                <a:gd name="T16" fmla="*/ 91 w 235"/>
                <a:gd name="T17" fmla="*/ 245 h 245"/>
                <a:gd name="T18" fmla="*/ 231 w 235"/>
                <a:gd name="T1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45">
                  <a:moveTo>
                    <a:pt x="231" y="86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3"/>
                    <a:pt x="61" y="0"/>
                    <a:pt x="8" y="134"/>
                  </a:cubicBezTo>
                  <a:cubicBezTo>
                    <a:pt x="8" y="134"/>
                    <a:pt x="20" y="127"/>
                    <a:pt x="39" y="130"/>
                  </a:cubicBezTo>
                  <a:cubicBezTo>
                    <a:pt x="39" y="130"/>
                    <a:pt x="0" y="175"/>
                    <a:pt x="4" y="224"/>
                  </a:cubicBezTo>
                  <a:cubicBezTo>
                    <a:pt x="50" y="242"/>
                    <a:pt x="105" y="216"/>
                    <a:pt x="105" y="216"/>
                  </a:cubicBezTo>
                  <a:cubicBezTo>
                    <a:pt x="101" y="235"/>
                    <a:pt x="91" y="245"/>
                    <a:pt x="91" y="245"/>
                  </a:cubicBezTo>
                  <a:cubicBezTo>
                    <a:pt x="235" y="230"/>
                    <a:pt x="231" y="86"/>
                    <a:pt x="231" y="86"/>
                  </a:cubicBezTo>
                  <a:close/>
                </a:path>
              </a:pathLst>
            </a:custGeom>
            <a:solidFill>
              <a:srgbClr val="FFD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îṧļîḋe"/>
            <p:cNvSpPr/>
            <p:nvPr/>
          </p:nvSpPr>
          <p:spPr bwMode="auto">
            <a:xfrm flipH="1">
              <a:off x="5816067" y="2005546"/>
              <a:ext cx="75251" cy="59732"/>
            </a:xfrm>
            <a:custGeom>
              <a:avLst/>
              <a:gdLst>
                <a:gd name="T0" fmla="*/ 156 w 156"/>
                <a:gd name="T1" fmla="*/ 29 h 124"/>
                <a:gd name="T2" fmla="*/ 145 w 156"/>
                <a:gd name="T3" fmla="*/ 15 h 124"/>
                <a:gd name="T4" fmla="*/ 134 w 156"/>
                <a:gd name="T5" fmla="*/ 0 h 124"/>
                <a:gd name="T6" fmla="*/ 0 w 156"/>
                <a:gd name="T7" fmla="*/ 124 h 124"/>
                <a:gd name="T8" fmla="*/ 156 w 156"/>
                <a:gd name="T9" fmla="*/ 2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24">
                  <a:moveTo>
                    <a:pt x="156" y="29"/>
                  </a:moveTo>
                  <a:cubicBezTo>
                    <a:pt x="145" y="15"/>
                    <a:pt x="145" y="15"/>
                    <a:pt x="145" y="15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50" y="9"/>
                    <a:pt x="0" y="124"/>
                    <a:pt x="0" y="124"/>
                  </a:cubicBezTo>
                  <a:cubicBezTo>
                    <a:pt x="0" y="124"/>
                    <a:pt x="125" y="107"/>
                    <a:pt x="156" y="29"/>
                  </a:cubicBezTo>
                  <a:close/>
                </a:path>
              </a:pathLst>
            </a:custGeom>
            <a:solidFill>
              <a:srgbClr val="FFE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ṧľiḍe"/>
            <p:cNvSpPr/>
            <p:nvPr/>
          </p:nvSpPr>
          <p:spPr bwMode="auto">
            <a:xfrm flipH="1">
              <a:off x="5351385" y="1593569"/>
              <a:ext cx="535541" cy="397922"/>
            </a:xfrm>
            <a:custGeom>
              <a:avLst/>
              <a:gdLst>
                <a:gd name="T0" fmla="*/ 977 w 1110"/>
                <a:gd name="T1" fmla="*/ 0 h 826"/>
                <a:gd name="T2" fmla="*/ 288 w 1110"/>
                <a:gd name="T3" fmla="*/ 275 h 826"/>
                <a:gd name="T4" fmla="*/ 0 w 1110"/>
                <a:gd name="T5" fmla="*/ 583 h 826"/>
                <a:gd name="T6" fmla="*/ 189 w 1110"/>
                <a:gd name="T7" fmla="*/ 826 h 826"/>
                <a:gd name="T8" fmla="*/ 634 w 1110"/>
                <a:gd name="T9" fmla="*/ 480 h 826"/>
                <a:gd name="T10" fmla="*/ 670 w 1110"/>
                <a:gd name="T11" fmla="*/ 205 h 826"/>
                <a:gd name="T12" fmla="*/ 791 w 1110"/>
                <a:gd name="T13" fmla="*/ 164 h 826"/>
                <a:gd name="T14" fmla="*/ 945 w 1110"/>
                <a:gd name="T15" fmla="*/ 238 h 826"/>
                <a:gd name="T16" fmla="*/ 1110 w 1110"/>
                <a:gd name="T17" fmla="*/ 110 h 826"/>
                <a:gd name="T18" fmla="*/ 1027 w 1110"/>
                <a:gd name="T19" fmla="*/ 3 h 826"/>
                <a:gd name="T20" fmla="*/ 1025 w 1110"/>
                <a:gd name="T21" fmla="*/ 3 h 826"/>
                <a:gd name="T22" fmla="*/ 977 w 1110"/>
                <a:gd name="T23" fmla="*/ 0 h 826"/>
                <a:gd name="T24" fmla="*/ 977 w 1110"/>
                <a:gd name="T25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0" h="826">
                  <a:moveTo>
                    <a:pt x="977" y="0"/>
                  </a:moveTo>
                  <a:cubicBezTo>
                    <a:pt x="787" y="0"/>
                    <a:pt x="508" y="103"/>
                    <a:pt x="288" y="275"/>
                  </a:cubicBezTo>
                  <a:cubicBezTo>
                    <a:pt x="166" y="370"/>
                    <a:pt x="68" y="477"/>
                    <a:pt x="0" y="583"/>
                  </a:cubicBezTo>
                  <a:cubicBezTo>
                    <a:pt x="189" y="826"/>
                    <a:pt x="189" y="826"/>
                    <a:pt x="189" y="826"/>
                  </a:cubicBezTo>
                  <a:cubicBezTo>
                    <a:pt x="634" y="480"/>
                    <a:pt x="634" y="480"/>
                    <a:pt x="634" y="480"/>
                  </a:cubicBezTo>
                  <a:cubicBezTo>
                    <a:pt x="569" y="394"/>
                    <a:pt x="584" y="272"/>
                    <a:pt x="670" y="205"/>
                  </a:cubicBezTo>
                  <a:cubicBezTo>
                    <a:pt x="706" y="177"/>
                    <a:pt x="748" y="164"/>
                    <a:pt x="791" y="164"/>
                  </a:cubicBezTo>
                  <a:cubicBezTo>
                    <a:pt x="849" y="164"/>
                    <a:pt x="906" y="189"/>
                    <a:pt x="945" y="238"/>
                  </a:cubicBezTo>
                  <a:cubicBezTo>
                    <a:pt x="1110" y="110"/>
                    <a:pt x="1110" y="110"/>
                    <a:pt x="1110" y="110"/>
                  </a:cubicBezTo>
                  <a:cubicBezTo>
                    <a:pt x="1027" y="3"/>
                    <a:pt x="1027" y="3"/>
                    <a:pt x="1027" y="3"/>
                  </a:cubicBezTo>
                  <a:cubicBezTo>
                    <a:pt x="1026" y="3"/>
                    <a:pt x="1025" y="3"/>
                    <a:pt x="1025" y="3"/>
                  </a:cubicBezTo>
                  <a:cubicBezTo>
                    <a:pt x="1010" y="1"/>
                    <a:pt x="994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</a:path>
              </a:pathLst>
            </a:custGeom>
            <a:solidFill>
              <a:srgbClr val="F2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ś1ïḍè"/>
            <p:cNvSpPr/>
            <p:nvPr/>
          </p:nvSpPr>
          <p:spPr bwMode="auto">
            <a:xfrm flipH="1">
              <a:off x="5431028" y="1672627"/>
              <a:ext cx="181539" cy="152259"/>
            </a:xfrm>
            <a:custGeom>
              <a:avLst/>
              <a:gdLst>
                <a:gd name="T0" fmla="*/ 222 w 376"/>
                <a:gd name="T1" fmla="*/ 0 h 316"/>
                <a:gd name="T2" fmla="*/ 101 w 376"/>
                <a:gd name="T3" fmla="*/ 41 h 316"/>
                <a:gd name="T4" fmla="*/ 65 w 376"/>
                <a:gd name="T5" fmla="*/ 316 h 316"/>
                <a:gd name="T6" fmla="*/ 90 w 376"/>
                <a:gd name="T7" fmla="*/ 297 h 316"/>
                <a:gd name="T8" fmla="*/ 120 w 376"/>
                <a:gd name="T9" fmla="*/ 66 h 316"/>
                <a:gd name="T10" fmla="*/ 222 w 376"/>
                <a:gd name="T11" fmla="*/ 31 h 316"/>
                <a:gd name="T12" fmla="*/ 351 w 376"/>
                <a:gd name="T13" fmla="*/ 94 h 316"/>
                <a:gd name="T14" fmla="*/ 376 w 376"/>
                <a:gd name="T15" fmla="*/ 74 h 316"/>
                <a:gd name="T16" fmla="*/ 222 w 376"/>
                <a:gd name="T1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16">
                  <a:moveTo>
                    <a:pt x="222" y="0"/>
                  </a:moveTo>
                  <a:cubicBezTo>
                    <a:pt x="179" y="0"/>
                    <a:pt x="137" y="13"/>
                    <a:pt x="101" y="41"/>
                  </a:cubicBezTo>
                  <a:cubicBezTo>
                    <a:pt x="15" y="108"/>
                    <a:pt x="0" y="230"/>
                    <a:pt x="65" y="316"/>
                  </a:cubicBezTo>
                  <a:cubicBezTo>
                    <a:pt x="90" y="297"/>
                    <a:pt x="90" y="297"/>
                    <a:pt x="90" y="297"/>
                  </a:cubicBezTo>
                  <a:cubicBezTo>
                    <a:pt x="35" y="225"/>
                    <a:pt x="48" y="122"/>
                    <a:pt x="120" y="66"/>
                  </a:cubicBezTo>
                  <a:cubicBezTo>
                    <a:pt x="150" y="43"/>
                    <a:pt x="186" y="31"/>
                    <a:pt x="222" y="31"/>
                  </a:cubicBezTo>
                  <a:cubicBezTo>
                    <a:pt x="270" y="31"/>
                    <a:pt x="319" y="53"/>
                    <a:pt x="351" y="94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37" y="25"/>
                    <a:pt x="280" y="0"/>
                    <a:pt x="222" y="0"/>
                  </a:cubicBezTo>
                </a:path>
              </a:pathLst>
            </a:custGeom>
            <a:solidFill>
              <a:srgbClr val="FF7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iṥļiḑê"/>
            <p:cNvSpPr/>
            <p:nvPr/>
          </p:nvSpPr>
          <p:spPr bwMode="auto">
            <a:xfrm flipH="1">
              <a:off x="5443033" y="1687560"/>
              <a:ext cx="152552" cy="128249"/>
            </a:xfrm>
            <a:custGeom>
              <a:avLst/>
              <a:gdLst>
                <a:gd name="T0" fmla="*/ 187 w 316"/>
                <a:gd name="T1" fmla="*/ 0 h 266"/>
                <a:gd name="T2" fmla="*/ 85 w 316"/>
                <a:gd name="T3" fmla="*/ 35 h 266"/>
                <a:gd name="T4" fmla="*/ 55 w 316"/>
                <a:gd name="T5" fmla="*/ 266 h 266"/>
                <a:gd name="T6" fmla="*/ 316 w 316"/>
                <a:gd name="T7" fmla="*/ 63 h 266"/>
                <a:gd name="T8" fmla="*/ 187 w 316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66">
                  <a:moveTo>
                    <a:pt x="187" y="0"/>
                  </a:moveTo>
                  <a:cubicBezTo>
                    <a:pt x="151" y="0"/>
                    <a:pt x="115" y="12"/>
                    <a:pt x="85" y="35"/>
                  </a:cubicBezTo>
                  <a:cubicBezTo>
                    <a:pt x="13" y="91"/>
                    <a:pt x="0" y="194"/>
                    <a:pt x="55" y="266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284" y="22"/>
                    <a:pt x="235" y="0"/>
                    <a:pt x="187" y="0"/>
                  </a:cubicBezTo>
                </a:path>
              </a:pathLst>
            </a:custGeom>
            <a:solidFill>
              <a:srgbClr val="F0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íślîḑé"/>
            <p:cNvSpPr/>
            <p:nvPr/>
          </p:nvSpPr>
          <p:spPr bwMode="auto">
            <a:xfrm flipH="1">
              <a:off x="5323568" y="1595033"/>
              <a:ext cx="67931" cy="51534"/>
            </a:xfrm>
            <a:custGeom>
              <a:avLst/>
              <a:gdLst>
                <a:gd name="T0" fmla="*/ 0 w 141"/>
                <a:gd name="T1" fmla="*/ 0 h 107"/>
                <a:gd name="T2" fmla="*/ 83 w 141"/>
                <a:gd name="T3" fmla="*/ 107 h 107"/>
                <a:gd name="T4" fmla="*/ 141 w 141"/>
                <a:gd name="T5" fmla="*/ 62 h 107"/>
                <a:gd name="T6" fmla="*/ 0 w 141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07">
                  <a:moveTo>
                    <a:pt x="0" y="0"/>
                  </a:moveTo>
                  <a:cubicBezTo>
                    <a:pt x="83" y="107"/>
                    <a:pt x="83" y="107"/>
                    <a:pt x="83" y="107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11" y="27"/>
                    <a:pt x="62" y="7"/>
                    <a:pt x="0" y="0"/>
                  </a:cubicBezTo>
                </a:path>
              </a:pathLst>
            </a:custGeom>
            <a:solidFill>
              <a:srgbClr val="FF8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Sľïḓê"/>
            <p:cNvSpPr/>
            <p:nvPr/>
          </p:nvSpPr>
          <p:spPr bwMode="auto">
            <a:xfrm flipH="1">
              <a:off x="5332060" y="1591520"/>
              <a:ext cx="557501" cy="312716"/>
            </a:xfrm>
            <a:custGeom>
              <a:avLst/>
              <a:gdLst>
                <a:gd name="T0" fmla="*/ 3 w 1155"/>
                <a:gd name="T1" fmla="*/ 587 h 649"/>
                <a:gd name="T2" fmla="*/ 0 w 1155"/>
                <a:gd name="T3" fmla="*/ 588 h 649"/>
                <a:gd name="T4" fmla="*/ 48 w 1155"/>
                <a:gd name="T5" fmla="*/ 649 h 649"/>
                <a:gd name="T6" fmla="*/ 49 w 1155"/>
                <a:gd name="T7" fmla="*/ 648 h 649"/>
                <a:gd name="T8" fmla="*/ 3 w 1155"/>
                <a:gd name="T9" fmla="*/ 587 h 649"/>
                <a:gd name="T10" fmla="*/ 3 w 1155"/>
                <a:gd name="T11" fmla="*/ 587 h 649"/>
                <a:gd name="T12" fmla="*/ 352 w 1155"/>
                <a:gd name="T13" fmla="*/ 230 h 649"/>
                <a:gd name="T14" fmla="*/ 291 w 1155"/>
                <a:gd name="T15" fmla="*/ 275 h 649"/>
                <a:gd name="T16" fmla="*/ 252 w 1155"/>
                <a:gd name="T17" fmla="*/ 306 h 649"/>
                <a:gd name="T18" fmla="*/ 256 w 1155"/>
                <a:gd name="T19" fmla="*/ 306 h 649"/>
                <a:gd name="T20" fmla="*/ 256 w 1155"/>
                <a:gd name="T21" fmla="*/ 306 h 649"/>
                <a:gd name="T22" fmla="*/ 292 w 1155"/>
                <a:gd name="T23" fmla="*/ 277 h 649"/>
                <a:gd name="T24" fmla="*/ 356 w 1155"/>
                <a:gd name="T25" fmla="*/ 230 h 649"/>
                <a:gd name="T26" fmla="*/ 352 w 1155"/>
                <a:gd name="T27" fmla="*/ 230 h 649"/>
                <a:gd name="T28" fmla="*/ 982 w 1155"/>
                <a:gd name="T29" fmla="*/ 0 h 649"/>
                <a:gd name="T30" fmla="*/ 640 w 1155"/>
                <a:gd name="T31" fmla="*/ 77 h 649"/>
                <a:gd name="T32" fmla="*/ 639 w 1155"/>
                <a:gd name="T33" fmla="*/ 79 h 649"/>
                <a:gd name="T34" fmla="*/ 982 w 1155"/>
                <a:gd name="T35" fmla="*/ 2 h 649"/>
                <a:gd name="T36" fmla="*/ 1030 w 1155"/>
                <a:gd name="T37" fmla="*/ 5 h 649"/>
                <a:gd name="T38" fmla="*/ 1030 w 1155"/>
                <a:gd name="T39" fmla="*/ 5 h 649"/>
                <a:gd name="T40" fmla="*/ 1030 w 1155"/>
                <a:gd name="T41" fmla="*/ 5 h 649"/>
                <a:gd name="T42" fmla="*/ 1153 w 1155"/>
                <a:gd name="T43" fmla="*/ 48 h 649"/>
                <a:gd name="T44" fmla="*/ 1155 w 1155"/>
                <a:gd name="T45" fmla="*/ 46 h 649"/>
                <a:gd name="T46" fmla="*/ 1030 w 1155"/>
                <a:gd name="T47" fmla="*/ 3 h 649"/>
                <a:gd name="T48" fmla="*/ 982 w 1155"/>
                <a:gd name="T4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5" h="649">
                  <a:moveTo>
                    <a:pt x="3" y="587"/>
                  </a:moveTo>
                  <a:cubicBezTo>
                    <a:pt x="0" y="588"/>
                    <a:pt x="0" y="588"/>
                    <a:pt x="0" y="588"/>
                  </a:cubicBezTo>
                  <a:cubicBezTo>
                    <a:pt x="48" y="649"/>
                    <a:pt x="48" y="649"/>
                    <a:pt x="48" y="649"/>
                  </a:cubicBezTo>
                  <a:cubicBezTo>
                    <a:pt x="49" y="648"/>
                    <a:pt x="49" y="648"/>
                    <a:pt x="49" y="648"/>
                  </a:cubicBezTo>
                  <a:cubicBezTo>
                    <a:pt x="3" y="587"/>
                    <a:pt x="3" y="587"/>
                    <a:pt x="3" y="587"/>
                  </a:cubicBezTo>
                  <a:cubicBezTo>
                    <a:pt x="3" y="587"/>
                    <a:pt x="3" y="587"/>
                    <a:pt x="3" y="587"/>
                  </a:cubicBezTo>
                  <a:moveTo>
                    <a:pt x="352" y="230"/>
                  </a:moveTo>
                  <a:cubicBezTo>
                    <a:pt x="332" y="245"/>
                    <a:pt x="311" y="260"/>
                    <a:pt x="291" y="275"/>
                  </a:cubicBezTo>
                  <a:cubicBezTo>
                    <a:pt x="278" y="286"/>
                    <a:pt x="265" y="296"/>
                    <a:pt x="252" y="306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67" y="296"/>
                    <a:pt x="280" y="287"/>
                    <a:pt x="292" y="277"/>
                  </a:cubicBezTo>
                  <a:cubicBezTo>
                    <a:pt x="313" y="261"/>
                    <a:pt x="334" y="245"/>
                    <a:pt x="356" y="230"/>
                  </a:cubicBezTo>
                  <a:cubicBezTo>
                    <a:pt x="355" y="230"/>
                    <a:pt x="354" y="230"/>
                    <a:pt x="352" y="230"/>
                  </a:cubicBezTo>
                  <a:moveTo>
                    <a:pt x="982" y="0"/>
                  </a:moveTo>
                  <a:cubicBezTo>
                    <a:pt x="884" y="0"/>
                    <a:pt x="764" y="27"/>
                    <a:pt x="640" y="77"/>
                  </a:cubicBezTo>
                  <a:cubicBezTo>
                    <a:pt x="639" y="77"/>
                    <a:pt x="639" y="78"/>
                    <a:pt x="639" y="79"/>
                  </a:cubicBezTo>
                  <a:cubicBezTo>
                    <a:pt x="763" y="30"/>
                    <a:pt x="884" y="2"/>
                    <a:pt x="982" y="2"/>
                  </a:cubicBezTo>
                  <a:cubicBezTo>
                    <a:pt x="999" y="2"/>
                    <a:pt x="1015" y="3"/>
                    <a:pt x="1030" y="5"/>
                  </a:cubicBezTo>
                  <a:cubicBezTo>
                    <a:pt x="1030" y="5"/>
                    <a:pt x="1030" y="5"/>
                    <a:pt x="1030" y="5"/>
                  </a:cubicBezTo>
                  <a:cubicBezTo>
                    <a:pt x="1030" y="5"/>
                    <a:pt x="1030" y="5"/>
                    <a:pt x="1030" y="5"/>
                  </a:cubicBezTo>
                  <a:cubicBezTo>
                    <a:pt x="1080" y="10"/>
                    <a:pt x="1122" y="24"/>
                    <a:pt x="1153" y="48"/>
                  </a:cubicBezTo>
                  <a:cubicBezTo>
                    <a:pt x="1153" y="47"/>
                    <a:pt x="1154" y="47"/>
                    <a:pt x="1155" y="46"/>
                  </a:cubicBezTo>
                  <a:cubicBezTo>
                    <a:pt x="1124" y="22"/>
                    <a:pt x="1081" y="8"/>
                    <a:pt x="1030" y="3"/>
                  </a:cubicBezTo>
                  <a:cubicBezTo>
                    <a:pt x="1015" y="1"/>
                    <a:pt x="999" y="0"/>
                    <a:pt x="982" y="0"/>
                  </a:cubicBezTo>
                </a:path>
              </a:pathLst>
            </a:custGeom>
            <a:solidFill>
              <a:srgbClr val="FFD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ṧliḍê"/>
            <p:cNvSpPr/>
            <p:nvPr/>
          </p:nvSpPr>
          <p:spPr bwMode="auto">
            <a:xfrm flipH="1">
              <a:off x="5580651" y="1628706"/>
              <a:ext cx="139083" cy="73787"/>
            </a:xfrm>
            <a:custGeom>
              <a:avLst/>
              <a:gdLst>
                <a:gd name="T0" fmla="*/ 288 w 288"/>
                <a:gd name="T1" fmla="*/ 0 h 153"/>
                <a:gd name="T2" fmla="*/ 0 w 288"/>
                <a:gd name="T3" fmla="*/ 153 h 153"/>
                <a:gd name="T4" fmla="*/ 4 w 288"/>
                <a:gd name="T5" fmla="*/ 153 h 153"/>
                <a:gd name="T6" fmla="*/ 287 w 288"/>
                <a:gd name="T7" fmla="*/ 2 h 153"/>
                <a:gd name="T8" fmla="*/ 288 w 288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53">
                  <a:moveTo>
                    <a:pt x="288" y="0"/>
                  </a:moveTo>
                  <a:cubicBezTo>
                    <a:pt x="191" y="38"/>
                    <a:pt x="92" y="90"/>
                    <a:pt x="0" y="153"/>
                  </a:cubicBezTo>
                  <a:cubicBezTo>
                    <a:pt x="2" y="153"/>
                    <a:pt x="3" y="153"/>
                    <a:pt x="4" y="153"/>
                  </a:cubicBezTo>
                  <a:cubicBezTo>
                    <a:pt x="94" y="91"/>
                    <a:pt x="191" y="40"/>
                    <a:pt x="287" y="2"/>
                  </a:cubicBezTo>
                  <a:cubicBezTo>
                    <a:pt x="287" y="1"/>
                    <a:pt x="287" y="0"/>
                    <a:pt x="288" y="0"/>
                  </a:cubicBezTo>
                </a:path>
              </a:pathLst>
            </a:custGeom>
            <a:solidFill>
              <a:srgbClr val="74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şľïḋê"/>
            <p:cNvSpPr/>
            <p:nvPr/>
          </p:nvSpPr>
          <p:spPr bwMode="auto">
            <a:xfrm flipH="1">
              <a:off x="5321226" y="1613773"/>
              <a:ext cx="12005" cy="12005"/>
            </a:xfrm>
            <a:custGeom>
              <a:avLst/>
              <a:gdLst>
                <a:gd name="T0" fmla="*/ 2 w 25"/>
                <a:gd name="T1" fmla="*/ 0 h 25"/>
                <a:gd name="T2" fmla="*/ 0 w 25"/>
                <a:gd name="T3" fmla="*/ 2 h 25"/>
                <a:gd name="T4" fmla="*/ 22 w 25"/>
                <a:gd name="T5" fmla="*/ 23 h 25"/>
                <a:gd name="T6" fmla="*/ 21 w 25"/>
                <a:gd name="T7" fmla="*/ 22 h 25"/>
                <a:gd name="T8" fmla="*/ 22 w 25"/>
                <a:gd name="T9" fmla="*/ 23 h 25"/>
                <a:gd name="T10" fmla="*/ 23 w 25"/>
                <a:gd name="T11" fmla="*/ 24 h 25"/>
                <a:gd name="T12" fmla="*/ 24 w 25"/>
                <a:gd name="T13" fmla="*/ 22 h 25"/>
                <a:gd name="T14" fmla="*/ 23 w 25"/>
                <a:gd name="T15" fmla="*/ 24 h 25"/>
                <a:gd name="T16" fmla="*/ 24 w 25"/>
                <a:gd name="T17" fmla="*/ 25 h 25"/>
                <a:gd name="T18" fmla="*/ 24 w 25"/>
                <a:gd name="T19" fmla="*/ 25 h 25"/>
                <a:gd name="T20" fmla="*/ 25 w 25"/>
                <a:gd name="T21" fmla="*/ 24 h 25"/>
                <a:gd name="T22" fmla="*/ 24 w 25"/>
                <a:gd name="T23" fmla="*/ 22 h 25"/>
                <a:gd name="T24" fmla="*/ 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8" y="8"/>
                    <a:pt x="16" y="15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3" y="2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7" y="14"/>
                    <a:pt x="10" y="7"/>
                    <a:pt x="2" y="0"/>
                  </a:cubicBezTo>
                </a:path>
              </a:pathLst>
            </a:custGeom>
            <a:solidFill>
              <a:srgbClr val="FF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îSḷíḋe"/>
            <p:cNvSpPr/>
            <p:nvPr/>
          </p:nvSpPr>
          <p:spPr bwMode="auto">
            <a:xfrm flipH="1">
              <a:off x="5795278" y="1903943"/>
              <a:ext cx="70859" cy="90477"/>
            </a:xfrm>
            <a:custGeom>
              <a:avLst/>
              <a:gdLst>
                <a:gd name="T0" fmla="*/ 1 w 242"/>
                <a:gd name="T1" fmla="*/ 0 h 309"/>
                <a:gd name="T2" fmla="*/ 0 w 242"/>
                <a:gd name="T3" fmla="*/ 1 h 309"/>
                <a:gd name="T4" fmla="*/ 238 w 242"/>
                <a:gd name="T5" fmla="*/ 309 h 309"/>
                <a:gd name="T6" fmla="*/ 242 w 242"/>
                <a:gd name="T7" fmla="*/ 306 h 309"/>
                <a:gd name="T8" fmla="*/ 238 w 242"/>
                <a:gd name="T9" fmla="*/ 304 h 309"/>
                <a:gd name="T10" fmla="*/ 1 w 242"/>
                <a:gd name="T1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309">
                  <a:moveTo>
                    <a:pt x="1" y="0"/>
                  </a:moveTo>
                  <a:lnTo>
                    <a:pt x="0" y="1"/>
                  </a:lnTo>
                  <a:lnTo>
                    <a:pt x="238" y="309"/>
                  </a:lnTo>
                  <a:lnTo>
                    <a:pt x="242" y="306"/>
                  </a:lnTo>
                  <a:lnTo>
                    <a:pt x="238" y="3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iṥlîḍê"/>
            <p:cNvSpPr/>
            <p:nvPr/>
          </p:nvSpPr>
          <p:spPr bwMode="auto">
            <a:xfrm flipH="1">
              <a:off x="5795278" y="1903943"/>
              <a:ext cx="70859" cy="90477"/>
            </a:xfrm>
            <a:custGeom>
              <a:avLst/>
              <a:gdLst>
                <a:gd name="T0" fmla="*/ 1 w 242"/>
                <a:gd name="T1" fmla="*/ 0 h 309"/>
                <a:gd name="T2" fmla="*/ 0 w 242"/>
                <a:gd name="T3" fmla="*/ 1 h 309"/>
                <a:gd name="T4" fmla="*/ 238 w 242"/>
                <a:gd name="T5" fmla="*/ 309 h 309"/>
                <a:gd name="T6" fmla="*/ 242 w 242"/>
                <a:gd name="T7" fmla="*/ 306 h 309"/>
                <a:gd name="T8" fmla="*/ 238 w 242"/>
                <a:gd name="T9" fmla="*/ 304 h 309"/>
                <a:gd name="T10" fmla="*/ 1 w 242"/>
                <a:gd name="T1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309">
                  <a:moveTo>
                    <a:pt x="1" y="0"/>
                  </a:moveTo>
                  <a:lnTo>
                    <a:pt x="0" y="1"/>
                  </a:lnTo>
                  <a:lnTo>
                    <a:pt x="238" y="309"/>
                  </a:lnTo>
                  <a:lnTo>
                    <a:pt x="242" y="306"/>
                  </a:lnTo>
                  <a:lnTo>
                    <a:pt x="238" y="30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slïḍè"/>
            <p:cNvSpPr/>
            <p:nvPr/>
          </p:nvSpPr>
          <p:spPr bwMode="auto">
            <a:xfrm flipH="1">
              <a:off x="5765997" y="1739094"/>
              <a:ext cx="123564" cy="135862"/>
            </a:xfrm>
            <a:custGeom>
              <a:avLst/>
              <a:gdLst>
                <a:gd name="T0" fmla="*/ 252 w 256"/>
                <a:gd name="T1" fmla="*/ 0 h 282"/>
                <a:gd name="T2" fmla="*/ 1 w 256"/>
                <a:gd name="T3" fmla="*/ 280 h 282"/>
                <a:gd name="T4" fmla="*/ 0 w 256"/>
                <a:gd name="T5" fmla="*/ 282 h 282"/>
                <a:gd name="T6" fmla="*/ 0 w 256"/>
                <a:gd name="T7" fmla="*/ 282 h 282"/>
                <a:gd name="T8" fmla="*/ 3 w 256"/>
                <a:gd name="T9" fmla="*/ 281 h 282"/>
                <a:gd name="T10" fmla="*/ 256 w 256"/>
                <a:gd name="T11" fmla="*/ 0 h 282"/>
                <a:gd name="T12" fmla="*/ 252 w 256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82">
                  <a:moveTo>
                    <a:pt x="252" y="0"/>
                  </a:moveTo>
                  <a:cubicBezTo>
                    <a:pt x="147" y="88"/>
                    <a:pt x="62" y="185"/>
                    <a:pt x="1" y="28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64" y="185"/>
                    <a:pt x="150" y="88"/>
                    <a:pt x="256" y="0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FF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îśļiḍé"/>
            <p:cNvSpPr/>
            <p:nvPr/>
          </p:nvSpPr>
          <p:spPr bwMode="auto">
            <a:xfrm flipH="1">
              <a:off x="5321519" y="1592691"/>
              <a:ext cx="566578" cy="400850"/>
            </a:xfrm>
            <a:custGeom>
              <a:avLst/>
              <a:gdLst>
                <a:gd name="T0" fmla="*/ 1112 w 1174"/>
                <a:gd name="T1" fmla="*/ 112 h 832"/>
                <a:gd name="T2" fmla="*/ 947 w 1174"/>
                <a:gd name="T3" fmla="*/ 240 h 832"/>
                <a:gd name="T4" fmla="*/ 948 w 1174"/>
                <a:gd name="T5" fmla="*/ 242 h 832"/>
                <a:gd name="T6" fmla="*/ 949 w 1174"/>
                <a:gd name="T7" fmla="*/ 244 h 832"/>
                <a:gd name="T8" fmla="*/ 1115 w 1174"/>
                <a:gd name="T9" fmla="*/ 115 h 832"/>
                <a:gd name="T10" fmla="*/ 1112 w 1174"/>
                <a:gd name="T11" fmla="*/ 112 h 832"/>
                <a:gd name="T12" fmla="*/ 1174 w 1174"/>
                <a:gd name="T13" fmla="*/ 69 h 832"/>
                <a:gd name="T14" fmla="*/ 1174 w 1174"/>
                <a:gd name="T15" fmla="*/ 69 h 832"/>
                <a:gd name="T16" fmla="*/ 1174 w 1174"/>
                <a:gd name="T17" fmla="*/ 69 h 832"/>
                <a:gd name="T18" fmla="*/ 1174 w 1174"/>
                <a:gd name="T19" fmla="*/ 69 h 832"/>
                <a:gd name="T20" fmla="*/ 979 w 1174"/>
                <a:gd name="T21" fmla="*/ 0 h 832"/>
                <a:gd name="T22" fmla="*/ 636 w 1174"/>
                <a:gd name="T23" fmla="*/ 77 h 832"/>
                <a:gd name="T24" fmla="*/ 353 w 1174"/>
                <a:gd name="T25" fmla="*/ 228 h 832"/>
                <a:gd name="T26" fmla="*/ 289 w 1174"/>
                <a:gd name="T27" fmla="*/ 275 h 832"/>
                <a:gd name="T28" fmla="*/ 253 w 1174"/>
                <a:gd name="T29" fmla="*/ 304 h 832"/>
                <a:gd name="T30" fmla="*/ 253 w 1174"/>
                <a:gd name="T31" fmla="*/ 304 h 832"/>
                <a:gd name="T32" fmla="*/ 0 w 1174"/>
                <a:gd name="T33" fmla="*/ 585 h 832"/>
                <a:gd name="T34" fmla="*/ 0 w 1174"/>
                <a:gd name="T35" fmla="*/ 585 h 832"/>
                <a:gd name="T36" fmla="*/ 0 w 1174"/>
                <a:gd name="T37" fmla="*/ 585 h 832"/>
                <a:gd name="T38" fmla="*/ 46 w 1174"/>
                <a:gd name="T39" fmla="*/ 646 h 832"/>
                <a:gd name="T40" fmla="*/ 190 w 1174"/>
                <a:gd name="T41" fmla="*/ 831 h 832"/>
                <a:gd name="T42" fmla="*/ 192 w 1174"/>
                <a:gd name="T43" fmla="*/ 832 h 832"/>
                <a:gd name="T44" fmla="*/ 638 w 1174"/>
                <a:gd name="T45" fmla="*/ 485 h 832"/>
                <a:gd name="T46" fmla="*/ 637 w 1174"/>
                <a:gd name="T47" fmla="*/ 484 h 832"/>
                <a:gd name="T48" fmla="*/ 636 w 1174"/>
                <a:gd name="T49" fmla="*/ 482 h 832"/>
                <a:gd name="T50" fmla="*/ 191 w 1174"/>
                <a:gd name="T51" fmla="*/ 828 h 832"/>
                <a:gd name="T52" fmla="*/ 2 w 1174"/>
                <a:gd name="T53" fmla="*/ 585 h 832"/>
                <a:gd name="T54" fmla="*/ 290 w 1174"/>
                <a:gd name="T55" fmla="*/ 277 h 832"/>
                <a:gd name="T56" fmla="*/ 979 w 1174"/>
                <a:gd name="T57" fmla="*/ 2 h 832"/>
                <a:gd name="T58" fmla="*/ 979 w 1174"/>
                <a:gd name="T59" fmla="*/ 2 h 832"/>
                <a:gd name="T60" fmla="*/ 1027 w 1174"/>
                <a:gd name="T61" fmla="*/ 5 h 832"/>
                <a:gd name="T62" fmla="*/ 1029 w 1174"/>
                <a:gd name="T63" fmla="*/ 5 h 832"/>
                <a:gd name="T64" fmla="*/ 1027 w 1174"/>
                <a:gd name="T65" fmla="*/ 3 h 832"/>
                <a:gd name="T66" fmla="*/ 1027 w 1174"/>
                <a:gd name="T67" fmla="*/ 3 h 832"/>
                <a:gd name="T68" fmla="*/ 979 w 1174"/>
                <a:gd name="T6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4" h="832">
                  <a:moveTo>
                    <a:pt x="1112" y="112"/>
                  </a:moveTo>
                  <a:cubicBezTo>
                    <a:pt x="947" y="240"/>
                    <a:pt x="947" y="240"/>
                    <a:pt x="947" y="240"/>
                  </a:cubicBezTo>
                  <a:cubicBezTo>
                    <a:pt x="947" y="241"/>
                    <a:pt x="948" y="241"/>
                    <a:pt x="948" y="242"/>
                  </a:cubicBezTo>
                  <a:cubicBezTo>
                    <a:pt x="949" y="242"/>
                    <a:pt x="949" y="243"/>
                    <a:pt x="949" y="244"/>
                  </a:cubicBezTo>
                  <a:cubicBezTo>
                    <a:pt x="1115" y="115"/>
                    <a:pt x="1115" y="115"/>
                    <a:pt x="1115" y="115"/>
                  </a:cubicBezTo>
                  <a:cubicBezTo>
                    <a:pt x="1112" y="112"/>
                    <a:pt x="1112" y="112"/>
                    <a:pt x="1112" y="112"/>
                  </a:cubicBezTo>
                  <a:moveTo>
                    <a:pt x="1174" y="69"/>
                  </a:moveTo>
                  <a:cubicBezTo>
                    <a:pt x="1174" y="69"/>
                    <a:pt x="1174" y="69"/>
                    <a:pt x="1174" y="69"/>
                  </a:cubicBezTo>
                  <a:cubicBezTo>
                    <a:pt x="1174" y="69"/>
                    <a:pt x="1174" y="69"/>
                    <a:pt x="1174" y="69"/>
                  </a:cubicBezTo>
                  <a:cubicBezTo>
                    <a:pt x="1174" y="69"/>
                    <a:pt x="1174" y="69"/>
                    <a:pt x="1174" y="69"/>
                  </a:cubicBezTo>
                  <a:moveTo>
                    <a:pt x="979" y="0"/>
                  </a:moveTo>
                  <a:cubicBezTo>
                    <a:pt x="881" y="0"/>
                    <a:pt x="760" y="28"/>
                    <a:pt x="636" y="77"/>
                  </a:cubicBezTo>
                  <a:cubicBezTo>
                    <a:pt x="540" y="115"/>
                    <a:pt x="443" y="166"/>
                    <a:pt x="353" y="228"/>
                  </a:cubicBezTo>
                  <a:cubicBezTo>
                    <a:pt x="331" y="243"/>
                    <a:pt x="310" y="259"/>
                    <a:pt x="289" y="275"/>
                  </a:cubicBezTo>
                  <a:cubicBezTo>
                    <a:pt x="277" y="285"/>
                    <a:pt x="264" y="294"/>
                    <a:pt x="253" y="304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147" y="392"/>
                    <a:pt x="61" y="489"/>
                    <a:pt x="0" y="585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46" y="646"/>
                    <a:pt x="46" y="646"/>
                    <a:pt x="46" y="646"/>
                  </a:cubicBezTo>
                  <a:cubicBezTo>
                    <a:pt x="190" y="831"/>
                    <a:pt x="190" y="831"/>
                    <a:pt x="190" y="831"/>
                  </a:cubicBezTo>
                  <a:cubicBezTo>
                    <a:pt x="192" y="832"/>
                    <a:pt x="192" y="832"/>
                    <a:pt x="192" y="832"/>
                  </a:cubicBezTo>
                  <a:cubicBezTo>
                    <a:pt x="638" y="485"/>
                    <a:pt x="638" y="485"/>
                    <a:pt x="638" y="485"/>
                  </a:cubicBezTo>
                  <a:cubicBezTo>
                    <a:pt x="638" y="485"/>
                    <a:pt x="638" y="484"/>
                    <a:pt x="637" y="484"/>
                  </a:cubicBezTo>
                  <a:cubicBezTo>
                    <a:pt x="637" y="483"/>
                    <a:pt x="636" y="483"/>
                    <a:pt x="636" y="482"/>
                  </a:cubicBezTo>
                  <a:cubicBezTo>
                    <a:pt x="191" y="828"/>
                    <a:pt x="191" y="828"/>
                    <a:pt x="191" y="828"/>
                  </a:cubicBezTo>
                  <a:cubicBezTo>
                    <a:pt x="2" y="585"/>
                    <a:pt x="2" y="585"/>
                    <a:pt x="2" y="585"/>
                  </a:cubicBezTo>
                  <a:cubicBezTo>
                    <a:pt x="70" y="479"/>
                    <a:pt x="168" y="372"/>
                    <a:pt x="290" y="277"/>
                  </a:cubicBezTo>
                  <a:cubicBezTo>
                    <a:pt x="510" y="105"/>
                    <a:pt x="789" y="2"/>
                    <a:pt x="979" y="2"/>
                  </a:cubicBezTo>
                  <a:cubicBezTo>
                    <a:pt x="979" y="2"/>
                    <a:pt x="979" y="2"/>
                    <a:pt x="979" y="2"/>
                  </a:cubicBezTo>
                  <a:cubicBezTo>
                    <a:pt x="996" y="2"/>
                    <a:pt x="1012" y="3"/>
                    <a:pt x="1027" y="5"/>
                  </a:cubicBezTo>
                  <a:cubicBezTo>
                    <a:pt x="1027" y="5"/>
                    <a:pt x="1028" y="5"/>
                    <a:pt x="1029" y="5"/>
                  </a:cubicBezTo>
                  <a:cubicBezTo>
                    <a:pt x="1027" y="3"/>
                    <a:pt x="1027" y="3"/>
                    <a:pt x="1027" y="3"/>
                  </a:cubicBezTo>
                  <a:cubicBezTo>
                    <a:pt x="1027" y="3"/>
                    <a:pt x="1027" y="3"/>
                    <a:pt x="1027" y="3"/>
                  </a:cubicBezTo>
                  <a:cubicBezTo>
                    <a:pt x="1012" y="1"/>
                    <a:pt x="996" y="0"/>
                    <a:pt x="979" y="0"/>
                  </a:cubicBezTo>
                </a:path>
              </a:pathLst>
            </a:custGeom>
            <a:solidFill>
              <a:srgbClr val="F2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ş1îḓé"/>
            <p:cNvSpPr/>
            <p:nvPr/>
          </p:nvSpPr>
          <p:spPr bwMode="auto">
            <a:xfrm flipH="1">
              <a:off x="5430149" y="1708349"/>
              <a:ext cx="151088" cy="118001"/>
            </a:xfrm>
            <a:custGeom>
              <a:avLst/>
              <a:gdLst>
                <a:gd name="T0" fmla="*/ 25 w 313"/>
                <a:gd name="T1" fmla="*/ 223 h 245"/>
                <a:gd name="T2" fmla="*/ 0 w 313"/>
                <a:gd name="T3" fmla="*/ 242 h 245"/>
                <a:gd name="T4" fmla="*/ 1 w 313"/>
                <a:gd name="T5" fmla="*/ 244 h 245"/>
                <a:gd name="T6" fmla="*/ 2 w 313"/>
                <a:gd name="T7" fmla="*/ 245 h 245"/>
                <a:gd name="T8" fmla="*/ 27 w 313"/>
                <a:gd name="T9" fmla="*/ 226 h 245"/>
                <a:gd name="T10" fmla="*/ 26 w 313"/>
                <a:gd name="T11" fmla="*/ 224 h 245"/>
                <a:gd name="T12" fmla="*/ 25 w 313"/>
                <a:gd name="T13" fmla="*/ 223 h 245"/>
                <a:gd name="T14" fmla="*/ 311 w 313"/>
                <a:gd name="T15" fmla="*/ 0 h 245"/>
                <a:gd name="T16" fmla="*/ 286 w 313"/>
                <a:gd name="T17" fmla="*/ 20 h 245"/>
                <a:gd name="T18" fmla="*/ 287 w 313"/>
                <a:gd name="T19" fmla="*/ 21 h 245"/>
                <a:gd name="T20" fmla="*/ 289 w 313"/>
                <a:gd name="T21" fmla="*/ 23 h 245"/>
                <a:gd name="T22" fmla="*/ 313 w 313"/>
                <a:gd name="T23" fmla="*/ 4 h 245"/>
                <a:gd name="T24" fmla="*/ 312 w 313"/>
                <a:gd name="T25" fmla="*/ 2 h 245"/>
                <a:gd name="T26" fmla="*/ 311 w 313"/>
                <a:gd name="T2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245">
                  <a:moveTo>
                    <a:pt x="25" y="223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43"/>
                    <a:pt x="1" y="243"/>
                    <a:pt x="1" y="244"/>
                  </a:cubicBezTo>
                  <a:cubicBezTo>
                    <a:pt x="2" y="244"/>
                    <a:pt x="2" y="245"/>
                    <a:pt x="2" y="24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7" y="225"/>
                    <a:pt x="26" y="225"/>
                    <a:pt x="26" y="224"/>
                  </a:cubicBezTo>
                  <a:cubicBezTo>
                    <a:pt x="26" y="224"/>
                    <a:pt x="25" y="223"/>
                    <a:pt x="25" y="223"/>
                  </a:cubicBezTo>
                  <a:moveTo>
                    <a:pt x="311" y="0"/>
                  </a:moveTo>
                  <a:cubicBezTo>
                    <a:pt x="286" y="20"/>
                    <a:pt x="286" y="20"/>
                    <a:pt x="286" y="20"/>
                  </a:cubicBezTo>
                  <a:cubicBezTo>
                    <a:pt x="287" y="20"/>
                    <a:pt x="287" y="21"/>
                    <a:pt x="287" y="21"/>
                  </a:cubicBezTo>
                  <a:cubicBezTo>
                    <a:pt x="288" y="22"/>
                    <a:pt x="288" y="22"/>
                    <a:pt x="289" y="23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3"/>
                    <a:pt x="313" y="2"/>
                    <a:pt x="312" y="2"/>
                  </a:cubicBezTo>
                  <a:cubicBezTo>
                    <a:pt x="312" y="1"/>
                    <a:pt x="311" y="1"/>
                    <a:pt x="311" y="0"/>
                  </a:cubicBezTo>
                </a:path>
              </a:pathLst>
            </a:custGeom>
            <a:solidFill>
              <a:srgbClr val="FF5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îṩ1íďé"/>
            <p:cNvSpPr/>
            <p:nvPr/>
          </p:nvSpPr>
          <p:spPr bwMode="auto">
            <a:xfrm flipH="1">
              <a:off x="5441569" y="1717719"/>
              <a:ext cx="127370" cy="99261"/>
            </a:xfrm>
            <a:custGeom>
              <a:avLst/>
              <a:gdLst>
                <a:gd name="T0" fmla="*/ 261 w 264"/>
                <a:gd name="T1" fmla="*/ 0 h 206"/>
                <a:gd name="T2" fmla="*/ 0 w 264"/>
                <a:gd name="T3" fmla="*/ 203 h 206"/>
                <a:gd name="T4" fmla="*/ 1 w 264"/>
                <a:gd name="T5" fmla="*/ 204 h 206"/>
                <a:gd name="T6" fmla="*/ 2 w 264"/>
                <a:gd name="T7" fmla="*/ 206 h 206"/>
                <a:gd name="T8" fmla="*/ 264 w 264"/>
                <a:gd name="T9" fmla="*/ 3 h 206"/>
                <a:gd name="T10" fmla="*/ 262 w 264"/>
                <a:gd name="T11" fmla="*/ 1 h 206"/>
                <a:gd name="T12" fmla="*/ 261 w 264"/>
                <a:gd name="T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206">
                  <a:moveTo>
                    <a:pt x="261" y="0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1" y="204"/>
                    <a:pt x="1" y="204"/>
                  </a:cubicBezTo>
                  <a:cubicBezTo>
                    <a:pt x="1" y="205"/>
                    <a:pt x="2" y="205"/>
                    <a:pt x="2" y="206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63" y="2"/>
                    <a:pt x="263" y="2"/>
                    <a:pt x="262" y="1"/>
                  </a:cubicBezTo>
                  <a:cubicBezTo>
                    <a:pt x="262" y="1"/>
                    <a:pt x="262" y="0"/>
                    <a:pt x="261" y="0"/>
                  </a:cubicBezTo>
                </a:path>
              </a:pathLst>
            </a:custGeom>
            <a:solidFill>
              <a:srgbClr val="F0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ïṡḷíḓe"/>
            <p:cNvSpPr/>
            <p:nvPr/>
          </p:nvSpPr>
          <p:spPr bwMode="auto">
            <a:xfrm flipH="1">
              <a:off x="5321519" y="1594155"/>
              <a:ext cx="70859" cy="53876"/>
            </a:xfrm>
            <a:custGeom>
              <a:avLst/>
              <a:gdLst>
                <a:gd name="T0" fmla="*/ 145 w 147"/>
                <a:gd name="T1" fmla="*/ 64 h 112"/>
                <a:gd name="T2" fmla="*/ 145 w 147"/>
                <a:gd name="T3" fmla="*/ 65 h 112"/>
                <a:gd name="T4" fmla="*/ 146 w 147"/>
                <a:gd name="T5" fmla="*/ 65 h 112"/>
                <a:gd name="T6" fmla="*/ 145 w 147"/>
                <a:gd name="T7" fmla="*/ 64 h 112"/>
                <a:gd name="T8" fmla="*/ 0 w 147"/>
                <a:gd name="T9" fmla="*/ 0 h 112"/>
                <a:gd name="T10" fmla="*/ 0 w 147"/>
                <a:gd name="T11" fmla="*/ 0 h 112"/>
                <a:gd name="T12" fmla="*/ 2 w 147"/>
                <a:gd name="T13" fmla="*/ 2 h 112"/>
                <a:gd name="T14" fmla="*/ 143 w 147"/>
                <a:gd name="T15" fmla="*/ 64 h 112"/>
                <a:gd name="T16" fmla="*/ 85 w 147"/>
                <a:gd name="T17" fmla="*/ 109 h 112"/>
                <a:gd name="T18" fmla="*/ 88 w 147"/>
                <a:gd name="T19" fmla="*/ 112 h 112"/>
                <a:gd name="T20" fmla="*/ 147 w 147"/>
                <a:gd name="T21" fmla="*/ 66 h 112"/>
                <a:gd name="T22" fmla="*/ 147 w 147"/>
                <a:gd name="T23" fmla="*/ 66 h 112"/>
                <a:gd name="T24" fmla="*/ 146 w 147"/>
                <a:gd name="T25" fmla="*/ 65 h 112"/>
                <a:gd name="T26" fmla="*/ 145 w 147"/>
                <a:gd name="T27" fmla="*/ 65 h 112"/>
                <a:gd name="T28" fmla="*/ 145 w 147"/>
                <a:gd name="T29" fmla="*/ 64 h 112"/>
                <a:gd name="T30" fmla="*/ 123 w 147"/>
                <a:gd name="T31" fmla="*/ 43 h 112"/>
                <a:gd name="T32" fmla="*/ 0 w 147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12">
                  <a:moveTo>
                    <a:pt x="145" y="6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5" y="64"/>
                    <a:pt x="145" y="64"/>
                    <a:pt x="145" y="6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64" y="9"/>
                    <a:pt x="113" y="29"/>
                    <a:pt x="143" y="64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46" y="66"/>
                    <a:pt x="146" y="65"/>
                    <a:pt x="146" y="65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39" y="56"/>
                    <a:pt x="131" y="49"/>
                    <a:pt x="123" y="43"/>
                  </a:cubicBezTo>
                  <a:cubicBezTo>
                    <a:pt x="92" y="19"/>
                    <a:pt x="50" y="5"/>
                    <a:pt x="0" y="0"/>
                  </a:cubicBezTo>
                </a:path>
              </a:pathLst>
            </a:custGeom>
            <a:solidFill>
              <a:srgbClr val="FF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2" y="2112698"/>
            <a:ext cx="5690494" cy="2741538"/>
          </a:xfrm>
          <a:prstGeom prst="rect">
            <a:avLst/>
          </a:prstGeom>
        </p:spPr>
      </p:pic>
      <p:sp>
        <p:nvSpPr>
          <p:cNvPr id="2" name="e7d195523061f1c0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e7d195523061f1c0cedebb6e872f539bef8c3f919874e9d7F393EAC58BED21C2FF51B37DC2BB638B8C3BBDAAB512FD384E3D0607F6DC23BA52CABE0245F56B277CB44BFC96A756417CF1E34334CE67DE09AE5A7CEF247887DA55DDACEA78BB7B66F3FD86BBA99F3F0F3DA39EA8FC8B3DF16B58EE07CE379261AA907FD667DB56C7986F996264346D</a:t>
            </a:r>
            <a:endParaRPr lang="zh-CN" altLang="en-US" sz="100" dirty="0"/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76DF0109-073E-4FB9-9A39-C27A8692856C}"/>
              </a:ext>
            </a:extLst>
          </p:cNvPr>
          <p:cNvSpPr/>
          <p:nvPr/>
        </p:nvSpPr>
        <p:spPr>
          <a:xfrm>
            <a:off x="6770073" y="631964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2020.02.17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9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3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>
            <a:extLst>
              <a:ext uri="{FF2B5EF4-FFF2-40B4-BE49-F238E27FC236}">
                <a16:creationId xmlns="" xmlns:a16="http://schemas.microsoft.com/office/drawing/2014/main" id="{515560F0-3C17-451C-B5B3-137C5214EBE0}"/>
              </a:ext>
            </a:extLst>
          </p:cNvPr>
          <p:cNvSpPr/>
          <p:nvPr/>
        </p:nvSpPr>
        <p:spPr>
          <a:xfrm>
            <a:off x="9857273" y="589974"/>
            <a:ext cx="4324350" cy="4324350"/>
          </a:xfrm>
          <a:prstGeom prst="ellipse">
            <a:avLst/>
          </a:prstGeom>
          <a:gradFill flip="none" rotWithShape="1">
            <a:gsLst>
              <a:gs pos="0">
                <a:srgbClr val="EF7379"/>
              </a:gs>
              <a:gs pos="88000">
                <a:srgbClr val="AE3F9B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4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>
            <a:extLst>
              <a:ext uri="{FF2B5EF4-FFF2-40B4-BE49-F238E27FC236}">
                <a16:creationId xmlns="" xmlns:a16="http://schemas.microsoft.com/office/drawing/2014/main" id="{7D99CFB3-CA36-4FF6-AD64-64AB02A4D0B3}"/>
              </a:ext>
            </a:extLst>
          </p:cNvPr>
          <p:cNvSpPr/>
          <p:nvPr/>
        </p:nvSpPr>
        <p:spPr>
          <a:xfrm>
            <a:off x="8991600" y="3533775"/>
            <a:ext cx="4324350" cy="4324350"/>
          </a:xfrm>
          <a:prstGeom prst="ellipse">
            <a:avLst/>
          </a:prstGeom>
          <a:gradFill flip="none" rotWithShape="1">
            <a:gsLst>
              <a:gs pos="0">
                <a:srgbClr val="EF7379"/>
              </a:gs>
              <a:gs pos="80000">
                <a:srgbClr val="AE3F9B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688693" y="1028700"/>
            <a:ext cx="4807744" cy="4807744"/>
          </a:xfrm>
          <a:prstGeom prst="ellipse">
            <a:avLst/>
          </a:prstGeom>
          <a:solidFill>
            <a:schemeClr val="bg2">
              <a:alpha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68299" y="1803400"/>
            <a:ext cx="10488591" cy="3334544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66000"/>
                </a:schemeClr>
              </a:gs>
            </a:gsLst>
            <a:lin ang="0" scaled="1"/>
          </a:gradFill>
          <a:ln>
            <a:noFill/>
          </a:ln>
          <a:effectLst>
            <a:outerShdw blurRad="596900" dist="342900" dir="2700000" algn="tl" rotWithShape="0">
              <a:schemeClr val="tx1">
                <a:lumMod val="75000"/>
                <a:lumOff val="2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851036" y="3464191"/>
            <a:ext cx="2997064" cy="57639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266700" dist="139700" dir="2700000" algn="tl" rotWithShape="0">
              <a:schemeClr val="bg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愛緬基金會</a:t>
            </a:r>
            <a:endParaRPr lang="en-US" altLang="zh-CN" sz="2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95563" y="4135809"/>
            <a:ext cx="5697968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b="1" spc="3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愛就是在別人的需要上看到自己的責任</a:t>
            </a:r>
            <a:endParaRPr lang="zh-CN" altLang="en-US" sz="2000" b="1" spc="3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6">
            <a:extLst>
              <a:ext uri="{FF2B5EF4-FFF2-40B4-BE49-F238E27FC236}">
                <a16:creationId xmlns="" xmlns:a16="http://schemas.microsoft.com/office/drawing/2014/main" id="{61FCC003-B756-476D-A5BD-1C09A3B45E97}"/>
              </a:ext>
            </a:extLst>
          </p:cNvPr>
          <p:cNvSpPr txBox="1"/>
          <p:nvPr/>
        </p:nvSpPr>
        <p:spPr>
          <a:xfrm>
            <a:off x="695563" y="1956743"/>
            <a:ext cx="8963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592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職業培訓學校第一階段填土報</a:t>
            </a:r>
            <a:r>
              <a:rPr lang="zh-CN" altLang="en-US" sz="4800" b="1" dirty="0" smtClean="0">
                <a:solidFill>
                  <a:srgbClr val="592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</a:t>
            </a:r>
            <a:endParaRPr lang="zh-CN" altLang="en-US" sz="4800" b="1" dirty="0">
              <a:solidFill>
                <a:srgbClr val="592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7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3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7 0.080688 L 0 0 E" pathEditMode="relative" ptsTypes="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3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  <p:from x="13447" y="6042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7037E-7 L 0.11081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3.7037E-7 L -2.29167E-6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9167E-6 3.7037E-6 L 0.04453 3.7037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44" grpId="0" animBg="1"/>
      <p:bldP spid="44" grpId="1" animBg="1"/>
      <p:bldP spid="44" grpId="2" animBg="1"/>
      <p:bldP spid="53" grpId="0" animBg="1"/>
      <p:bldP spid="53" grpId="1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/>
          <p:nvPr/>
        </p:nvSpPr>
        <p:spPr>
          <a:xfrm rot="873005">
            <a:off x="3220616" y="3621310"/>
            <a:ext cx="5724148" cy="138199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/>
          <p:nvPr/>
        </p:nvSpPr>
        <p:spPr>
          <a:xfrm rot="20705596">
            <a:off x="4156354" y="3793418"/>
            <a:ext cx="4139988" cy="96190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 txBox="1"/>
          <p:nvPr/>
        </p:nvSpPr>
        <p:spPr>
          <a:xfrm>
            <a:off x="3936257" y="5434127"/>
            <a:ext cx="31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工程计划（建桥和井）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imer-round-clock_18304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>
            <a:spLocks noChangeAspect="1"/>
          </p:cNvSpPr>
          <p:nvPr/>
        </p:nvSpPr>
        <p:spPr bwMode="auto">
          <a:xfrm>
            <a:off x="4607953" y="2628629"/>
            <a:ext cx="296802" cy="296353"/>
          </a:xfrm>
          <a:custGeom>
            <a:avLst/>
            <a:gdLst>
              <a:gd name="connsiteX0" fmla="*/ 309263 w 606439"/>
              <a:gd name="connsiteY0" fmla="*/ 306068 h 605522"/>
              <a:gd name="connsiteX1" fmla="*/ 293894 w 606439"/>
              <a:gd name="connsiteY1" fmla="*/ 322586 h 605522"/>
              <a:gd name="connsiteX2" fmla="*/ 310436 w 606439"/>
              <a:gd name="connsiteY2" fmla="*/ 337933 h 605522"/>
              <a:gd name="connsiteX3" fmla="*/ 325805 w 606439"/>
              <a:gd name="connsiteY3" fmla="*/ 321415 h 605522"/>
              <a:gd name="connsiteX4" fmla="*/ 309263 w 606439"/>
              <a:gd name="connsiteY4" fmla="*/ 306068 h 605522"/>
              <a:gd name="connsiteX5" fmla="*/ 40594 w 606439"/>
              <a:gd name="connsiteY5" fmla="*/ 245205 h 605522"/>
              <a:gd name="connsiteX6" fmla="*/ 52669 w 606439"/>
              <a:gd name="connsiteY6" fmla="*/ 247005 h 605522"/>
              <a:gd name="connsiteX7" fmla="*/ 59935 w 606439"/>
              <a:gd name="connsiteY7" fmla="*/ 256605 h 605522"/>
              <a:gd name="connsiteX8" fmla="*/ 60069 w 606439"/>
              <a:gd name="connsiteY8" fmla="*/ 256782 h 605522"/>
              <a:gd name="connsiteX9" fmla="*/ 58353 w 606439"/>
              <a:gd name="connsiteY9" fmla="*/ 268980 h 605522"/>
              <a:gd name="connsiteX10" fmla="*/ 48456 w 606439"/>
              <a:gd name="connsiteY10" fmla="*/ 276344 h 605522"/>
              <a:gd name="connsiteX11" fmla="*/ 38313 w 606439"/>
              <a:gd name="connsiteY11" fmla="*/ 274843 h 605522"/>
              <a:gd name="connsiteX12" fmla="*/ 36297 w 606439"/>
              <a:gd name="connsiteY12" fmla="*/ 274544 h 605522"/>
              <a:gd name="connsiteX13" fmla="*/ 28979 w 606439"/>
              <a:gd name="connsiteY13" fmla="*/ 264748 h 605522"/>
              <a:gd name="connsiteX14" fmla="*/ 30692 w 606439"/>
              <a:gd name="connsiteY14" fmla="*/ 252608 h 605522"/>
              <a:gd name="connsiteX15" fmla="*/ 40594 w 606439"/>
              <a:gd name="connsiteY15" fmla="*/ 245185 h 605522"/>
              <a:gd name="connsiteX16" fmla="*/ 30695 w 606439"/>
              <a:gd name="connsiteY16" fmla="*/ 252594 h 605522"/>
              <a:gd name="connsiteX17" fmla="*/ 30692 w 606439"/>
              <a:gd name="connsiteY17" fmla="*/ 252608 h 605522"/>
              <a:gd name="connsiteX18" fmla="*/ 30691 w 606439"/>
              <a:gd name="connsiteY18" fmla="*/ 252610 h 605522"/>
              <a:gd name="connsiteX19" fmla="*/ 28974 w 606439"/>
              <a:gd name="connsiteY19" fmla="*/ 264755 h 605522"/>
              <a:gd name="connsiteX20" fmla="*/ 36296 w 606439"/>
              <a:gd name="connsiteY20" fmla="*/ 274544 h 605522"/>
              <a:gd name="connsiteX21" fmla="*/ 38313 w 606439"/>
              <a:gd name="connsiteY21" fmla="*/ 274843 h 605522"/>
              <a:gd name="connsiteX22" fmla="*/ 48454 w 606439"/>
              <a:gd name="connsiteY22" fmla="*/ 276345 h 605522"/>
              <a:gd name="connsiteX23" fmla="*/ 48456 w 606439"/>
              <a:gd name="connsiteY23" fmla="*/ 276344 h 605522"/>
              <a:gd name="connsiteX24" fmla="*/ 48459 w 606439"/>
              <a:gd name="connsiteY24" fmla="*/ 276344 h 605522"/>
              <a:gd name="connsiteX25" fmla="*/ 60079 w 606439"/>
              <a:gd name="connsiteY25" fmla="*/ 256795 h 605522"/>
              <a:gd name="connsiteX26" fmla="*/ 59935 w 606439"/>
              <a:gd name="connsiteY26" fmla="*/ 256605 h 605522"/>
              <a:gd name="connsiteX27" fmla="*/ 52663 w 606439"/>
              <a:gd name="connsiteY27" fmla="*/ 246986 h 605522"/>
              <a:gd name="connsiteX28" fmla="*/ 40594 w 606439"/>
              <a:gd name="connsiteY28" fmla="*/ 245185 h 605522"/>
              <a:gd name="connsiteX29" fmla="*/ 435733 w 606439"/>
              <a:gd name="connsiteY29" fmla="*/ 181800 h 605522"/>
              <a:gd name="connsiteX30" fmla="*/ 446058 w 606439"/>
              <a:gd name="connsiteY30" fmla="*/ 186106 h 605522"/>
              <a:gd name="connsiteX31" fmla="*/ 446058 w 606439"/>
              <a:gd name="connsiteY31" fmla="*/ 206607 h 605522"/>
              <a:gd name="connsiteX32" fmla="*/ 340705 w 606439"/>
              <a:gd name="connsiteY32" fmla="*/ 346251 h 605522"/>
              <a:gd name="connsiteX33" fmla="*/ 340470 w 606439"/>
              <a:gd name="connsiteY33" fmla="*/ 346016 h 605522"/>
              <a:gd name="connsiteX34" fmla="*/ 335895 w 606439"/>
              <a:gd name="connsiteY34" fmla="*/ 351640 h 605522"/>
              <a:gd name="connsiteX35" fmla="*/ 280285 w 606439"/>
              <a:gd name="connsiteY35" fmla="*/ 351640 h 605522"/>
              <a:gd name="connsiteX36" fmla="*/ 269492 w 606439"/>
              <a:gd name="connsiteY36" fmla="*/ 316846 h 605522"/>
              <a:gd name="connsiteX37" fmla="*/ 208251 w 606439"/>
              <a:gd name="connsiteY37" fmla="*/ 241401 h 605522"/>
              <a:gd name="connsiteX38" fmla="*/ 207665 w 606439"/>
              <a:gd name="connsiteY38" fmla="*/ 226874 h 605522"/>
              <a:gd name="connsiteX39" fmla="*/ 222212 w 606439"/>
              <a:gd name="connsiteY39" fmla="*/ 226405 h 605522"/>
              <a:gd name="connsiteX40" fmla="*/ 299878 w 606439"/>
              <a:gd name="connsiteY40" fmla="*/ 280529 h 605522"/>
              <a:gd name="connsiteX41" fmla="*/ 425409 w 606439"/>
              <a:gd name="connsiteY41" fmla="*/ 186106 h 605522"/>
              <a:gd name="connsiteX42" fmla="*/ 435733 w 606439"/>
              <a:gd name="connsiteY42" fmla="*/ 181800 h 605522"/>
              <a:gd name="connsiteX43" fmla="*/ 303278 w 606439"/>
              <a:gd name="connsiteY43" fmla="*/ 74972 h 605522"/>
              <a:gd name="connsiteX44" fmla="*/ 78841 w 606439"/>
              <a:gd name="connsiteY44" fmla="*/ 299071 h 605522"/>
              <a:gd name="connsiteX45" fmla="*/ 303278 w 606439"/>
              <a:gd name="connsiteY45" fmla="*/ 523169 h 605522"/>
              <a:gd name="connsiteX46" fmla="*/ 527598 w 606439"/>
              <a:gd name="connsiteY46" fmla="*/ 299071 h 605522"/>
              <a:gd name="connsiteX47" fmla="*/ 303278 w 606439"/>
              <a:gd name="connsiteY47" fmla="*/ 74972 h 605522"/>
              <a:gd name="connsiteX48" fmla="*/ 303278 w 606439"/>
              <a:gd name="connsiteY48" fmla="*/ 0 h 605522"/>
              <a:gd name="connsiteX49" fmla="*/ 496977 w 606439"/>
              <a:gd name="connsiteY49" fmla="*/ 70052 h 605522"/>
              <a:gd name="connsiteX50" fmla="*/ 510235 w 606439"/>
              <a:gd name="connsiteY50" fmla="*/ 56815 h 605522"/>
              <a:gd name="connsiteX51" fmla="*/ 505190 w 606439"/>
              <a:gd name="connsiteY51" fmla="*/ 51778 h 605522"/>
              <a:gd name="connsiteX52" fmla="*/ 505190 w 606439"/>
              <a:gd name="connsiteY52" fmla="*/ 36432 h 605522"/>
              <a:gd name="connsiteX53" fmla="*/ 524431 w 606439"/>
              <a:gd name="connsiteY53" fmla="*/ 17220 h 605522"/>
              <a:gd name="connsiteX54" fmla="*/ 539917 w 606439"/>
              <a:gd name="connsiteY54" fmla="*/ 17220 h 605522"/>
              <a:gd name="connsiteX55" fmla="*/ 585673 w 606439"/>
              <a:gd name="connsiteY55" fmla="*/ 63024 h 605522"/>
              <a:gd name="connsiteX56" fmla="*/ 585908 w 606439"/>
              <a:gd name="connsiteY56" fmla="*/ 63141 h 605522"/>
              <a:gd name="connsiteX57" fmla="*/ 585908 w 606439"/>
              <a:gd name="connsiteY57" fmla="*/ 78487 h 605522"/>
              <a:gd name="connsiteX58" fmla="*/ 566549 w 606439"/>
              <a:gd name="connsiteY58" fmla="*/ 97699 h 605522"/>
              <a:gd name="connsiteX59" fmla="*/ 551180 w 606439"/>
              <a:gd name="connsiteY59" fmla="*/ 97699 h 605522"/>
              <a:gd name="connsiteX60" fmla="*/ 546135 w 606439"/>
              <a:gd name="connsiteY60" fmla="*/ 92661 h 605522"/>
              <a:gd name="connsiteX61" fmla="*/ 533113 w 606439"/>
              <a:gd name="connsiteY61" fmla="*/ 105664 h 605522"/>
              <a:gd name="connsiteX62" fmla="*/ 606439 w 606439"/>
              <a:gd name="connsiteY62" fmla="*/ 302703 h 605522"/>
              <a:gd name="connsiteX63" fmla="*/ 303278 w 606439"/>
              <a:gd name="connsiteY63" fmla="*/ 605522 h 605522"/>
              <a:gd name="connsiteX64" fmla="*/ 0 w 606439"/>
              <a:gd name="connsiteY64" fmla="*/ 302703 h 605522"/>
              <a:gd name="connsiteX65" fmla="*/ 73326 w 606439"/>
              <a:gd name="connsiteY65" fmla="*/ 105664 h 605522"/>
              <a:gd name="connsiteX66" fmla="*/ 60304 w 606439"/>
              <a:gd name="connsiteY66" fmla="*/ 92544 h 605522"/>
              <a:gd name="connsiteX67" fmla="*/ 55259 w 606439"/>
              <a:gd name="connsiteY67" fmla="*/ 97699 h 605522"/>
              <a:gd name="connsiteX68" fmla="*/ 39890 w 606439"/>
              <a:gd name="connsiteY68" fmla="*/ 97699 h 605522"/>
              <a:gd name="connsiteX69" fmla="*/ 20649 w 606439"/>
              <a:gd name="connsiteY69" fmla="*/ 78487 h 605522"/>
              <a:gd name="connsiteX70" fmla="*/ 20649 w 606439"/>
              <a:gd name="connsiteY70" fmla="*/ 63141 h 605522"/>
              <a:gd name="connsiteX71" fmla="*/ 20766 w 606439"/>
              <a:gd name="connsiteY71" fmla="*/ 63024 h 605522"/>
              <a:gd name="connsiteX72" fmla="*/ 66522 w 606439"/>
              <a:gd name="connsiteY72" fmla="*/ 17220 h 605522"/>
              <a:gd name="connsiteX73" fmla="*/ 81891 w 606439"/>
              <a:gd name="connsiteY73" fmla="*/ 17220 h 605522"/>
              <a:gd name="connsiteX74" fmla="*/ 101249 w 606439"/>
              <a:gd name="connsiteY74" fmla="*/ 36432 h 605522"/>
              <a:gd name="connsiteX75" fmla="*/ 101249 w 606439"/>
              <a:gd name="connsiteY75" fmla="*/ 51778 h 605522"/>
              <a:gd name="connsiteX76" fmla="*/ 96204 w 606439"/>
              <a:gd name="connsiteY76" fmla="*/ 56815 h 605522"/>
              <a:gd name="connsiteX77" fmla="*/ 109462 w 606439"/>
              <a:gd name="connsiteY77" fmla="*/ 69935 h 605522"/>
              <a:gd name="connsiteX78" fmla="*/ 303278 w 606439"/>
              <a:gd name="connsiteY78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6439" h="605522">
                <a:moveTo>
                  <a:pt x="309263" y="306068"/>
                </a:moveTo>
                <a:cubicBezTo>
                  <a:pt x="300464" y="306302"/>
                  <a:pt x="293542" y="313683"/>
                  <a:pt x="293894" y="322586"/>
                </a:cubicBezTo>
                <a:cubicBezTo>
                  <a:pt x="294246" y="331373"/>
                  <a:pt x="301637" y="338284"/>
                  <a:pt x="310436" y="337933"/>
                </a:cubicBezTo>
                <a:cubicBezTo>
                  <a:pt x="319235" y="337582"/>
                  <a:pt x="326157" y="330201"/>
                  <a:pt x="325805" y="321415"/>
                </a:cubicBezTo>
                <a:cubicBezTo>
                  <a:pt x="325571" y="312628"/>
                  <a:pt x="318062" y="305717"/>
                  <a:pt x="309263" y="306068"/>
                </a:cubicBezTo>
                <a:close/>
                <a:moveTo>
                  <a:pt x="40594" y="245205"/>
                </a:moveTo>
                <a:cubicBezTo>
                  <a:pt x="44820" y="244152"/>
                  <a:pt x="49133" y="244913"/>
                  <a:pt x="52669" y="247005"/>
                </a:cubicBezTo>
                <a:lnTo>
                  <a:pt x="59935" y="256605"/>
                </a:lnTo>
                <a:lnTo>
                  <a:pt x="60069" y="256782"/>
                </a:lnTo>
                <a:cubicBezTo>
                  <a:pt x="61184" y="261116"/>
                  <a:pt x="60450" y="265451"/>
                  <a:pt x="58353" y="268980"/>
                </a:cubicBezTo>
                <a:lnTo>
                  <a:pt x="48456" y="276344"/>
                </a:lnTo>
                <a:lnTo>
                  <a:pt x="38313" y="274843"/>
                </a:lnTo>
                <a:lnTo>
                  <a:pt x="36297" y="274544"/>
                </a:lnTo>
                <a:cubicBezTo>
                  <a:pt x="32762" y="272450"/>
                  <a:pt x="30035" y="269024"/>
                  <a:pt x="28979" y="264748"/>
                </a:cubicBezTo>
                <a:lnTo>
                  <a:pt x="30692" y="252608"/>
                </a:lnTo>
                <a:close/>
                <a:moveTo>
                  <a:pt x="40594" y="245185"/>
                </a:moveTo>
                <a:cubicBezTo>
                  <a:pt x="36253" y="246298"/>
                  <a:pt x="32792" y="249050"/>
                  <a:pt x="30695" y="252594"/>
                </a:cubicBezTo>
                <a:lnTo>
                  <a:pt x="30692" y="252608"/>
                </a:lnTo>
                <a:lnTo>
                  <a:pt x="30691" y="252610"/>
                </a:lnTo>
                <a:cubicBezTo>
                  <a:pt x="28593" y="256151"/>
                  <a:pt x="27859" y="260482"/>
                  <a:pt x="28974" y="264755"/>
                </a:cubicBezTo>
                <a:cubicBezTo>
                  <a:pt x="30031" y="269028"/>
                  <a:pt x="32760" y="272452"/>
                  <a:pt x="36296" y="274544"/>
                </a:cubicBezTo>
                <a:lnTo>
                  <a:pt x="38313" y="274843"/>
                </a:lnTo>
                <a:lnTo>
                  <a:pt x="48454" y="276345"/>
                </a:lnTo>
                <a:lnTo>
                  <a:pt x="48456" y="276344"/>
                </a:lnTo>
                <a:lnTo>
                  <a:pt x="48459" y="276344"/>
                </a:lnTo>
                <a:cubicBezTo>
                  <a:pt x="57144" y="274120"/>
                  <a:pt x="62309" y="265457"/>
                  <a:pt x="60079" y="256795"/>
                </a:cubicBezTo>
                <a:lnTo>
                  <a:pt x="59935" y="256605"/>
                </a:lnTo>
                <a:lnTo>
                  <a:pt x="52663" y="246986"/>
                </a:lnTo>
                <a:cubicBezTo>
                  <a:pt x="49129" y="244892"/>
                  <a:pt x="44818" y="244130"/>
                  <a:pt x="40594" y="245185"/>
                </a:cubicBezTo>
                <a:close/>
                <a:moveTo>
                  <a:pt x="435733" y="181800"/>
                </a:moveTo>
                <a:cubicBezTo>
                  <a:pt x="439458" y="181800"/>
                  <a:pt x="443184" y="183236"/>
                  <a:pt x="446058" y="186106"/>
                </a:cubicBezTo>
                <a:cubicBezTo>
                  <a:pt x="451689" y="191729"/>
                  <a:pt x="451689" y="200984"/>
                  <a:pt x="446058" y="206607"/>
                </a:cubicBezTo>
                <a:lnTo>
                  <a:pt x="340705" y="346251"/>
                </a:lnTo>
                <a:lnTo>
                  <a:pt x="340470" y="346016"/>
                </a:lnTo>
                <a:cubicBezTo>
                  <a:pt x="339180" y="348008"/>
                  <a:pt x="337654" y="349882"/>
                  <a:pt x="335895" y="351640"/>
                </a:cubicBezTo>
                <a:cubicBezTo>
                  <a:pt x="320643" y="366869"/>
                  <a:pt x="295654" y="366869"/>
                  <a:pt x="280285" y="351640"/>
                </a:cubicBezTo>
                <a:cubicBezTo>
                  <a:pt x="270900" y="342150"/>
                  <a:pt x="267263" y="329030"/>
                  <a:pt x="269492" y="316846"/>
                </a:cubicBezTo>
                <a:lnTo>
                  <a:pt x="208251" y="241401"/>
                </a:lnTo>
                <a:cubicBezTo>
                  <a:pt x="204028" y="237535"/>
                  <a:pt x="203793" y="231092"/>
                  <a:pt x="207665" y="226874"/>
                </a:cubicBezTo>
                <a:cubicBezTo>
                  <a:pt x="211536" y="222657"/>
                  <a:pt x="218106" y="222422"/>
                  <a:pt x="222212" y="226405"/>
                </a:cubicBezTo>
                <a:lnTo>
                  <a:pt x="299878" y="280529"/>
                </a:lnTo>
                <a:lnTo>
                  <a:pt x="425409" y="186106"/>
                </a:lnTo>
                <a:cubicBezTo>
                  <a:pt x="428284" y="183236"/>
                  <a:pt x="432008" y="181800"/>
                  <a:pt x="435733" y="181800"/>
                </a:cubicBezTo>
                <a:close/>
                <a:moveTo>
                  <a:pt x="303278" y="74972"/>
                </a:moveTo>
                <a:cubicBezTo>
                  <a:pt x="179268" y="74972"/>
                  <a:pt x="78841" y="175366"/>
                  <a:pt x="78841" y="299071"/>
                </a:cubicBezTo>
                <a:cubicBezTo>
                  <a:pt x="78841" y="422893"/>
                  <a:pt x="179268" y="523169"/>
                  <a:pt x="303278" y="523169"/>
                </a:cubicBezTo>
                <a:cubicBezTo>
                  <a:pt x="427171" y="523169"/>
                  <a:pt x="527598" y="422893"/>
                  <a:pt x="527598" y="299071"/>
                </a:cubicBezTo>
                <a:cubicBezTo>
                  <a:pt x="527598" y="175366"/>
                  <a:pt x="427171" y="74972"/>
                  <a:pt x="303278" y="74972"/>
                </a:cubicBezTo>
                <a:close/>
                <a:moveTo>
                  <a:pt x="303278" y="0"/>
                </a:moveTo>
                <a:cubicBezTo>
                  <a:pt x="376957" y="0"/>
                  <a:pt x="444417" y="26357"/>
                  <a:pt x="496977" y="70052"/>
                </a:cubicBezTo>
                <a:lnTo>
                  <a:pt x="510235" y="56815"/>
                </a:lnTo>
                <a:lnTo>
                  <a:pt x="505190" y="51778"/>
                </a:lnTo>
                <a:cubicBezTo>
                  <a:pt x="500966" y="47561"/>
                  <a:pt x="500966" y="40649"/>
                  <a:pt x="505190" y="36432"/>
                </a:cubicBezTo>
                <a:lnTo>
                  <a:pt x="524431" y="17220"/>
                </a:lnTo>
                <a:cubicBezTo>
                  <a:pt x="528772" y="13003"/>
                  <a:pt x="535694" y="13003"/>
                  <a:pt x="539917" y="17220"/>
                </a:cubicBezTo>
                <a:lnTo>
                  <a:pt x="585673" y="63024"/>
                </a:lnTo>
                <a:lnTo>
                  <a:pt x="585908" y="63141"/>
                </a:lnTo>
                <a:cubicBezTo>
                  <a:pt x="590131" y="67358"/>
                  <a:pt x="590131" y="74270"/>
                  <a:pt x="585908" y="78487"/>
                </a:cubicBezTo>
                <a:lnTo>
                  <a:pt x="566549" y="97699"/>
                </a:lnTo>
                <a:cubicBezTo>
                  <a:pt x="562326" y="101916"/>
                  <a:pt x="555404" y="101916"/>
                  <a:pt x="551180" y="97699"/>
                </a:cubicBezTo>
                <a:lnTo>
                  <a:pt x="546135" y="92661"/>
                </a:lnTo>
                <a:lnTo>
                  <a:pt x="533113" y="105664"/>
                </a:lnTo>
                <a:cubicBezTo>
                  <a:pt x="578751" y="158614"/>
                  <a:pt x="606439" y="227378"/>
                  <a:pt x="606439" y="302703"/>
                </a:cubicBezTo>
                <a:cubicBezTo>
                  <a:pt x="606439" y="469986"/>
                  <a:pt x="470697" y="605522"/>
                  <a:pt x="303278" y="605522"/>
                </a:cubicBezTo>
                <a:cubicBezTo>
                  <a:pt x="135742" y="605522"/>
                  <a:pt x="0" y="469986"/>
                  <a:pt x="0" y="302703"/>
                </a:cubicBezTo>
                <a:cubicBezTo>
                  <a:pt x="0" y="227378"/>
                  <a:pt x="27688" y="158614"/>
                  <a:pt x="73326" y="105664"/>
                </a:cubicBezTo>
                <a:lnTo>
                  <a:pt x="60304" y="92544"/>
                </a:lnTo>
                <a:lnTo>
                  <a:pt x="55259" y="97699"/>
                </a:lnTo>
                <a:cubicBezTo>
                  <a:pt x="51035" y="101916"/>
                  <a:pt x="44113" y="101916"/>
                  <a:pt x="39890" y="97699"/>
                </a:cubicBezTo>
                <a:lnTo>
                  <a:pt x="20649" y="78487"/>
                </a:lnTo>
                <a:cubicBezTo>
                  <a:pt x="16308" y="74270"/>
                  <a:pt x="16308" y="67358"/>
                  <a:pt x="20649" y="63141"/>
                </a:cubicBezTo>
                <a:lnTo>
                  <a:pt x="20766" y="63024"/>
                </a:lnTo>
                <a:lnTo>
                  <a:pt x="66522" y="17220"/>
                </a:lnTo>
                <a:cubicBezTo>
                  <a:pt x="70863" y="13003"/>
                  <a:pt x="77667" y="13003"/>
                  <a:pt x="81891" y="17220"/>
                </a:cubicBezTo>
                <a:lnTo>
                  <a:pt x="101249" y="36432"/>
                </a:lnTo>
                <a:cubicBezTo>
                  <a:pt x="105355" y="40649"/>
                  <a:pt x="105355" y="47561"/>
                  <a:pt x="101249" y="51778"/>
                </a:cubicBezTo>
                <a:lnTo>
                  <a:pt x="96204" y="56815"/>
                </a:lnTo>
                <a:lnTo>
                  <a:pt x="109462" y="69935"/>
                </a:lnTo>
                <a:cubicBezTo>
                  <a:pt x="162022" y="26357"/>
                  <a:pt x="229482" y="0"/>
                  <a:pt x="303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4" name="swiss-army-knife_120230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>
            <a:spLocks noChangeAspect="1"/>
          </p:cNvSpPr>
          <p:nvPr/>
        </p:nvSpPr>
        <p:spPr bwMode="auto">
          <a:xfrm>
            <a:off x="8693446" y="4972616"/>
            <a:ext cx="318701" cy="227813"/>
          </a:xfrm>
          <a:custGeom>
            <a:avLst/>
            <a:gdLst>
              <a:gd name="connsiteX0" fmla="*/ 465976 w 605550"/>
              <a:gd name="connsiteY0" fmla="*/ 346346 h 432859"/>
              <a:gd name="connsiteX1" fmla="*/ 473593 w 605550"/>
              <a:gd name="connsiteY1" fmla="*/ 349489 h 432859"/>
              <a:gd name="connsiteX2" fmla="*/ 476843 w 605550"/>
              <a:gd name="connsiteY2" fmla="*/ 357092 h 432859"/>
              <a:gd name="connsiteX3" fmla="*/ 473593 w 605550"/>
              <a:gd name="connsiteY3" fmla="*/ 364796 h 432859"/>
              <a:gd name="connsiteX4" fmla="*/ 465976 w 605550"/>
              <a:gd name="connsiteY4" fmla="*/ 367939 h 432859"/>
              <a:gd name="connsiteX5" fmla="*/ 458257 w 605550"/>
              <a:gd name="connsiteY5" fmla="*/ 364796 h 432859"/>
              <a:gd name="connsiteX6" fmla="*/ 455109 w 605550"/>
              <a:gd name="connsiteY6" fmla="*/ 357092 h 432859"/>
              <a:gd name="connsiteX7" fmla="*/ 458257 w 605550"/>
              <a:gd name="connsiteY7" fmla="*/ 349489 h 432859"/>
              <a:gd name="connsiteX8" fmla="*/ 465976 w 605550"/>
              <a:gd name="connsiteY8" fmla="*/ 346346 h 432859"/>
              <a:gd name="connsiteX9" fmla="*/ 357568 w 605550"/>
              <a:gd name="connsiteY9" fmla="*/ 346346 h 432859"/>
              <a:gd name="connsiteX10" fmla="*/ 400976 w 605550"/>
              <a:gd name="connsiteY10" fmla="*/ 346346 h 432859"/>
              <a:gd name="connsiteX11" fmla="*/ 411853 w 605550"/>
              <a:gd name="connsiteY11" fmla="*/ 357092 h 432859"/>
              <a:gd name="connsiteX12" fmla="*/ 400976 w 605550"/>
              <a:gd name="connsiteY12" fmla="*/ 367939 h 432859"/>
              <a:gd name="connsiteX13" fmla="*/ 357568 w 605550"/>
              <a:gd name="connsiteY13" fmla="*/ 367939 h 432859"/>
              <a:gd name="connsiteX14" fmla="*/ 346792 w 605550"/>
              <a:gd name="connsiteY14" fmla="*/ 357092 h 432859"/>
              <a:gd name="connsiteX15" fmla="*/ 357568 w 605550"/>
              <a:gd name="connsiteY15" fmla="*/ 346346 h 432859"/>
              <a:gd name="connsiteX16" fmla="*/ 184215 w 605550"/>
              <a:gd name="connsiteY16" fmla="*/ 346346 h 432859"/>
              <a:gd name="connsiteX17" fmla="*/ 314286 w 605550"/>
              <a:gd name="connsiteY17" fmla="*/ 346346 h 432859"/>
              <a:gd name="connsiteX18" fmla="*/ 325057 w 605550"/>
              <a:gd name="connsiteY18" fmla="*/ 357092 h 432859"/>
              <a:gd name="connsiteX19" fmla="*/ 314286 w 605550"/>
              <a:gd name="connsiteY19" fmla="*/ 367939 h 432859"/>
              <a:gd name="connsiteX20" fmla="*/ 184215 w 605550"/>
              <a:gd name="connsiteY20" fmla="*/ 367939 h 432859"/>
              <a:gd name="connsiteX21" fmla="*/ 173342 w 605550"/>
              <a:gd name="connsiteY21" fmla="*/ 357092 h 432859"/>
              <a:gd name="connsiteX22" fmla="*/ 184215 w 605550"/>
              <a:gd name="connsiteY22" fmla="*/ 346346 h 432859"/>
              <a:gd name="connsiteX23" fmla="*/ 119164 w 605550"/>
              <a:gd name="connsiteY23" fmla="*/ 346346 h 432859"/>
              <a:gd name="connsiteX24" fmla="*/ 126792 w 605550"/>
              <a:gd name="connsiteY24" fmla="*/ 349489 h 432859"/>
              <a:gd name="connsiteX25" fmla="*/ 129945 w 605550"/>
              <a:gd name="connsiteY25" fmla="*/ 357092 h 432859"/>
              <a:gd name="connsiteX26" fmla="*/ 126792 w 605550"/>
              <a:gd name="connsiteY26" fmla="*/ 364796 h 432859"/>
              <a:gd name="connsiteX27" fmla="*/ 119164 w 605550"/>
              <a:gd name="connsiteY27" fmla="*/ 367939 h 432859"/>
              <a:gd name="connsiteX28" fmla="*/ 111434 w 605550"/>
              <a:gd name="connsiteY28" fmla="*/ 364796 h 432859"/>
              <a:gd name="connsiteX29" fmla="*/ 108281 w 605550"/>
              <a:gd name="connsiteY29" fmla="*/ 357092 h 432859"/>
              <a:gd name="connsiteX30" fmla="*/ 111434 w 605550"/>
              <a:gd name="connsiteY30" fmla="*/ 349489 h 432859"/>
              <a:gd name="connsiteX31" fmla="*/ 119164 w 605550"/>
              <a:gd name="connsiteY31" fmla="*/ 346346 h 432859"/>
              <a:gd name="connsiteX32" fmla="*/ 119186 w 605550"/>
              <a:gd name="connsiteY32" fmla="*/ 302995 h 432859"/>
              <a:gd name="connsiteX33" fmla="*/ 64924 w 605550"/>
              <a:gd name="connsiteY33" fmla="*/ 357071 h 432859"/>
              <a:gd name="connsiteX34" fmla="*/ 119186 w 605550"/>
              <a:gd name="connsiteY34" fmla="*/ 411249 h 432859"/>
              <a:gd name="connsiteX35" fmla="*/ 466000 w 605550"/>
              <a:gd name="connsiteY35" fmla="*/ 411249 h 432859"/>
              <a:gd name="connsiteX36" fmla="*/ 520161 w 605550"/>
              <a:gd name="connsiteY36" fmla="*/ 357071 h 432859"/>
              <a:gd name="connsiteX37" fmla="*/ 466000 w 605550"/>
              <a:gd name="connsiteY37" fmla="*/ 302995 h 432859"/>
              <a:gd name="connsiteX38" fmla="*/ 561417 w 605550"/>
              <a:gd name="connsiteY38" fmla="*/ 273979 h 432859"/>
              <a:gd name="connsiteX39" fmla="*/ 560807 w 605550"/>
              <a:gd name="connsiteY39" fmla="*/ 278037 h 432859"/>
              <a:gd name="connsiteX40" fmla="*/ 544650 w 605550"/>
              <a:gd name="connsiteY40" fmla="*/ 304923 h 432859"/>
              <a:gd name="connsiteX41" fmla="*/ 527172 w 605550"/>
              <a:gd name="connsiteY41" fmla="*/ 303502 h 432859"/>
              <a:gd name="connsiteX42" fmla="*/ 525140 w 605550"/>
              <a:gd name="connsiteY42" fmla="*/ 309793 h 432859"/>
              <a:gd name="connsiteX43" fmla="*/ 533269 w 605550"/>
              <a:gd name="connsiteY43" fmla="*/ 322170 h 432859"/>
              <a:gd name="connsiteX44" fmla="*/ 580521 w 605550"/>
              <a:gd name="connsiteY44" fmla="*/ 277530 h 432859"/>
              <a:gd name="connsiteX45" fmla="*/ 23668 w 605550"/>
              <a:gd name="connsiteY45" fmla="*/ 231063 h 432859"/>
              <a:gd name="connsiteX46" fmla="*/ 24582 w 605550"/>
              <a:gd name="connsiteY46" fmla="*/ 260485 h 432859"/>
              <a:gd name="connsiteX47" fmla="*/ 33118 w 605550"/>
              <a:gd name="connsiteY47" fmla="*/ 273776 h 432859"/>
              <a:gd name="connsiteX48" fmla="*/ 41044 w 605550"/>
              <a:gd name="connsiteY48" fmla="*/ 252673 h 432859"/>
              <a:gd name="connsiteX49" fmla="*/ 306438 w 605550"/>
              <a:gd name="connsiteY49" fmla="*/ 180563 h 432859"/>
              <a:gd name="connsiteX50" fmla="*/ 291425 w 605550"/>
              <a:gd name="connsiteY50" fmla="*/ 188958 h 432859"/>
              <a:gd name="connsiteX51" fmla="*/ 187878 w 605550"/>
              <a:gd name="connsiteY51" fmla="*/ 281385 h 432859"/>
              <a:gd name="connsiteX52" fmla="*/ 220395 w 605550"/>
              <a:gd name="connsiteY52" fmla="*/ 281385 h 432859"/>
              <a:gd name="connsiteX53" fmla="*/ 328514 w 605550"/>
              <a:gd name="connsiteY53" fmla="*/ 184798 h 432859"/>
              <a:gd name="connsiteX54" fmla="*/ 322214 w 605550"/>
              <a:gd name="connsiteY54" fmla="*/ 181755 h 432859"/>
              <a:gd name="connsiteX55" fmla="*/ 306438 w 605550"/>
              <a:gd name="connsiteY55" fmla="*/ 180563 h 432859"/>
              <a:gd name="connsiteX56" fmla="*/ 119186 w 605550"/>
              <a:gd name="connsiteY56" fmla="*/ 149898 h 432859"/>
              <a:gd name="connsiteX57" fmla="*/ 108313 w 605550"/>
              <a:gd name="connsiteY57" fmla="*/ 173131 h 432859"/>
              <a:gd name="connsiteX58" fmla="*/ 108313 w 605550"/>
              <a:gd name="connsiteY58" fmla="*/ 282095 h 432859"/>
              <a:gd name="connsiteX59" fmla="*/ 119186 w 605550"/>
              <a:gd name="connsiteY59" fmla="*/ 281385 h 432859"/>
              <a:gd name="connsiteX60" fmla="*/ 129958 w 605550"/>
              <a:gd name="connsiteY60" fmla="*/ 281385 h 432859"/>
              <a:gd name="connsiteX61" fmla="*/ 129958 w 605550"/>
              <a:gd name="connsiteY61" fmla="*/ 173131 h 432859"/>
              <a:gd name="connsiteX62" fmla="*/ 119186 w 605550"/>
              <a:gd name="connsiteY62" fmla="*/ 149898 h 432859"/>
              <a:gd name="connsiteX63" fmla="*/ 399347 w 605550"/>
              <a:gd name="connsiteY63" fmla="*/ 57669 h 432859"/>
              <a:gd name="connsiteX64" fmla="*/ 413576 w 605550"/>
              <a:gd name="connsiteY64" fmla="*/ 63254 h 432859"/>
              <a:gd name="connsiteX65" fmla="*/ 433090 w 605550"/>
              <a:gd name="connsiteY65" fmla="*/ 118693 h 432859"/>
              <a:gd name="connsiteX66" fmla="*/ 425671 w 605550"/>
              <a:gd name="connsiteY66" fmla="*/ 132197 h 432859"/>
              <a:gd name="connsiteX67" fmla="*/ 422621 w 605550"/>
              <a:gd name="connsiteY67" fmla="*/ 132603 h 432859"/>
              <a:gd name="connsiteX68" fmla="*/ 412255 w 605550"/>
              <a:gd name="connsiteY68" fmla="*/ 124785 h 432859"/>
              <a:gd name="connsiteX69" fmla="*/ 393757 w 605550"/>
              <a:gd name="connsiteY69" fmla="*/ 71986 h 432859"/>
              <a:gd name="connsiteX70" fmla="*/ 399347 w 605550"/>
              <a:gd name="connsiteY70" fmla="*/ 57669 h 432859"/>
              <a:gd name="connsiteX71" fmla="*/ 407673 w 605550"/>
              <a:gd name="connsiteY71" fmla="*/ 23990 h 432859"/>
              <a:gd name="connsiteX72" fmla="*/ 394259 w 605550"/>
              <a:gd name="connsiteY72" fmla="*/ 32107 h 432859"/>
              <a:gd name="connsiteX73" fmla="*/ 381253 w 605550"/>
              <a:gd name="connsiteY73" fmla="*/ 74313 h 432859"/>
              <a:gd name="connsiteX74" fmla="*/ 443848 w 605550"/>
              <a:gd name="connsiteY74" fmla="*/ 281385 h 432859"/>
              <a:gd name="connsiteX75" fmla="*/ 466000 w 605550"/>
              <a:gd name="connsiteY75" fmla="*/ 281385 h 432859"/>
              <a:gd name="connsiteX76" fmla="*/ 473621 w 605550"/>
              <a:gd name="connsiteY76" fmla="*/ 281689 h 432859"/>
              <a:gd name="connsiteX77" fmla="*/ 407673 w 605550"/>
              <a:gd name="connsiteY77" fmla="*/ 23990 h 432859"/>
              <a:gd name="connsiteX78" fmla="*/ 410924 w 605550"/>
              <a:gd name="connsiteY78" fmla="*/ 250 h 432859"/>
              <a:gd name="connsiteX79" fmla="*/ 422610 w 605550"/>
              <a:gd name="connsiteY79" fmla="*/ 5525 h 432859"/>
              <a:gd name="connsiteX80" fmla="*/ 496180 w 605550"/>
              <a:gd name="connsiteY80" fmla="*/ 287574 h 432859"/>
              <a:gd name="connsiteX81" fmla="*/ 507561 w 605550"/>
              <a:gd name="connsiteY81" fmla="*/ 293763 h 432859"/>
              <a:gd name="connsiteX82" fmla="*/ 511219 w 605550"/>
              <a:gd name="connsiteY82" fmla="*/ 282095 h 432859"/>
              <a:gd name="connsiteX83" fmla="*/ 519145 w 605550"/>
              <a:gd name="connsiteY83" fmla="*/ 274892 h 432859"/>
              <a:gd name="connsiteX84" fmla="*/ 529408 w 605550"/>
              <a:gd name="connsiteY84" fmla="*/ 278037 h 432859"/>
              <a:gd name="connsiteX85" fmla="*/ 536724 w 605550"/>
              <a:gd name="connsiteY85" fmla="*/ 284124 h 432859"/>
              <a:gd name="connsiteX86" fmla="*/ 540484 w 605550"/>
              <a:gd name="connsiteY86" fmla="*/ 261195 h 432859"/>
              <a:gd name="connsiteX87" fmla="*/ 544346 w 605550"/>
              <a:gd name="connsiteY87" fmla="*/ 252774 h 432859"/>
              <a:gd name="connsiteX88" fmla="*/ 553389 w 605550"/>
              <a:gd name="connsiteY88" fmla="*/ 250441 h 432859"/>
              <a:gd name="connsiteX89" fmla="*/ 596678 w 605550"/>
              <a:gd name="connsiteY89" fmla="*/ 258557 h 432859"/>
              <a:gd name="connsiteX90" fmla="*/ 605416 w 605550"/>
              <a:gd name="connsiteY90" fmla="*/ 270935 h 432859"/>
              <a:gd name="connsiteX91" fmla="*/ 566701 w 605550"/>
              <a:gd name="connsiteY91" fmla="*/ 324910 h 432859"/>
              <a:gd name="connsiteX92" fmla="*/ 540484 w 605550"/>
              <a:gd name="connsiteY92" fmla="*/ 343070 h 432859"/>
              <a:gd name="connsiteX93" fmla="*/ 541907 w 605550"/>
              <a:gd name="connsiteY93" fmla="*/ 357071 h 432859"/>
              <a:gd name="connsiteX94" fmla="*/ 466000 w 605550"/>
              <a:gd name="connsiteY94" fmla="*/ 432859 h 432859"/>
              <a:gd name="connsiteX95" fmla="*/ 119186 w 605550"/>
              <a:gd name="connsiteY95" fmla="*/ 432859 h 432859"/>
              <a:gd name="connsiteX96" fmla="*/ 43280 w 605550"/>
              <a:gd name="connsiteY96" fmla="*/ 357071 h 432859"/>
              <a:gd name="connsiteX97" fmla="*/ 49173 w 605550"/>
              <a:gd name="connsiteY97" fmla="*/ 327750 h 432859"/>
              <a:gd name="connsiteX98" fmla="*/ 42365 w 605550"/>
              <a:gd name="connsiteY98" fmla="*/ 319837 h 432859"/>
              <a:gd name="connsiteX99" fmla="*/ 40231 w 605550"/>
              <a:gd name="connsiteY99" fmla="*/ 317909 h 432859"/>
              <a:gd name="connsiteX100" fmla="*/ 37792 w 605550"/>
              <a:gd name="connsiteY100" fmla="*/ 314561 h 432859"/>
              <a:gd name="connsiteX101" fmla="*/ 4970 w 605550"/>
              <a:gd name="connsiteY101" fmla="*/ 269717 h 432859"/>
              <a:gd name="connsiteX102" fmla="*/ 10661 w 605550"/>
              <a:gd name="connsiteY102" fmla="*/ 204481 h 432859"/>
              <a:gd name="connsiteX103" fmla="*/ 19298 w 605550"/>
              <a:gd name="connsiteY103" fmla="*/ 198901 h 432859"/>
              <a:gd name="connsiteX104" fmla="*/ 28647 w 605550"/>
              <a:gd name="connsiteY104" fmla="*/ 202858 h 432859"/>
              <a:gd name="connsiteX105" fmla="*/ 62586 w 605550"/>
              <a:gd name="connsiteY105" fmla="*/ 244759 h 432859"/>
              <a:gd name="connsiteX106" fmla="*/ 63196 w 605550"/>
              <a:gd name="connsiteY106" fmla="*/ 257441 h 432859"/>
              <a:gd name="connsiteX107" fmla="*/ 55372 w 605550"/>
              <a:gd name="connsiteY107" fmla="*/ 301778 h 432859"/>
              <a:gd name="connsiteX108" fmla="*/ 61062 w 605550"/>
              <a:gd name="connsiteY108" fmla="*/ 308372 h 432859"/>
              <a:gd name="connsiteX109" fmla="*/ 86669 w 605550"/>
              <a:gd name="connsiteY109" fmla="*/ 288690 h 432859"/>
              <a:gd name="connsiteX110" fmla="*/ 86669 w 605550"/>
              <a:gd name="connsiteY110" fmla="*/ 173131 h 432859"/>
              <a:gd name="connsiteX111" fmla="*/ 110244 w 605550"/>
              <a:gd name="connsiteY111" fmla="*/ 123722 h 432859"/>
              <a:gd name="connsiteX112" fmla="*/ 119186 w 605550"/>
              <a:gd name="connsiteY112" fmla="*/ 119055 h 432859"/>
              <a:gd name="connsiteX113" fmla="*/ 128027 w 605550"/>
              <a:gd name="connsiteY113" fmla="*/ 123722 h 432859"/>
              <a:gd name="connsiteX114" fmla="*/ 151703 w 605550"/>
              <a:gd name="connsiteY114" fmla="*/ 173131 h 432859"/>
              <a:gd name="connsiteX115" fmla="*/ 151703 w 605550"/>
              <a:gd name="connsiteY115" fmla="*/ 281385 h 432859"/>
              <a:gd name="connsiteX116" fmla="*/ 155260 w 605550"/>
              <a:gd name="connsiteY116" fmla="*/ 281385 h 432859"/>
              <a:gd name="connsiteX117" fmla="*/ 276995 w 605550"/>
              <a:gd name="connsiteY117" fmla="*/ 172827 h 432859"/>
              <a:gd name="connsiteX118" fmla="*/ 330648 w 605550"/>
              <a:gd name="connsiteY118" fmla="*/ 161869 h 432859"/>
              <a:gd name="connsiteX119" fmla="*/ 353410 w 605550"/>
              <a:gd name="connsiteY119" fmla="*/ 176986 h 432859"/>
              <a:gd name="connsiteX120" fmla="*/ 356255 w 605550"/>
              <a:gd name="connsiteY120" fmla="*/ 184798 h 432859"/>
              <a:gd name="connsiteX121" fmla="*/ 352597 w 605550"/>
              <a:gd name="connsiteY121" fmla="*/ 192306 h 432859"/>
              <a:gd name="connsiteX122" fmla="*/ 252912 w 605550"/>
              <a:gd name="connsiteY122" fmla="*/ 281385 h 432859"/>
              <a:gd name="connsiteX123" fmla="*/ 421797 w 605550"/>
              <a:gd name="connsiteY123" fmla="*/ 281385 h 432859"/>
              <a:gd name="connsiteX124" fmla="*/ 360828 w 605550"/>
              <a:gd name="connsiteY124" fmla="*/ 81617 h 432859"/>
              <a:gd name="connsiteX125" fmla="*/ 360218 w 605550"/>
              <a:gd name="connsiteY125" fmla="*/ 79487 h 432859"/>
              <a:gd name="connsiteX126" fmla="*/ 410924 w 605550"/>
              <a:gd name="connsiteY126" fmla="*/ 250 h 43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5550" h="432859">
                <a:moveTo>
                  <a:pt x="465976" y="346346"/>
                </a:moveTo>
                <a:cubicBezTo>
                  <a:pt x="468820" y="346346"/>
                  <a:pt x="471562" y="347461"/>
                  <a:pt x="473593" y="349489"/>
                </a:cubicBezTo>
                <a:cubicBezTo>
                  <a:pt x="475624" y="351516"/>
                  <a:pt x="476843" y="354253"/>
                  <a:pt x="476843" y="357092"/>
                </a:cubicBezTo>
                <a:cubicBezTo>
                  <a:pt x="476843" y="359930"/>
                  <a:pt x="475624" y="362769"/>
                  <a:pt x="473593" y="364796"/>
                </a:cubicBezTo>
                <a:cubicBezTo>
                  <a:pt x="471562" y="366824"/>
                  <a:pt x="468820" y="367939"/>
                  <a:pt x="465976" y="367939"/>
                </a:cubicBezTo>
                <a:cubicBezTo>
                  <a:pt x="463132" y="367939"/>
                  <a:pt x="460289" y="366824"/>
                  <a:pt x="458257" y="364796"/>
                </a:cubicBezTo>
                <a:cubicBezTo>
                  <a:pt x="456328" y="362769"/>
                  <a:pt x="455109" y="359930"/>
                  <a:pt x="455109" y="357092"/>
                </a:cubicBezTo>
                <a:cubicBezTo>
                  <a:pt x="455109" y="354253"/>
                  <a:pt x="456328" y="351516"/>
                  <a:pt x="458257" y="349489"/>
                </a:cubicBezTo>
                <a:cubicBezTo>
                  <a:pt x="460289" y="347461"/>
                  <a:pt x="463132" y="346346"/>
                  <a:pt x="465976" y="346346"/>
                </a:cubicBezTo>
                <a:close/>
                <a:moveTo>
                  <a:pt x="357568" y="346346"/>
                </a:moveTo>
                <a:lnTo>
                  <a:pt x="400976" y="346346"/>
                </a:lnTo>
                <a:cubicBezTo>
                  <a:pt x="406973" y="346346"/>
                  <a:pt x="411853" y="351111"/>
                  <a:pt x="411853" y="357092"/>
                </a:cubicBezTo>
                <a:cubicBezTo>
                  <a:pt x="411853" y="363073"/>
                  <a:pt x="406973" y="367939"/>
                  <a:pt x="400976" y="367939"/>
                </a:cubicBezTo>
                <a:lnTo>
                  <a:pt x="357568" y="367939"/>
                </a:lnTo>
                <a:cubicBezTo>
                  <a:pt x="351570" y="367939"/>
                  <a:pt x="346792" y="363073"/>
                  <a:pt x="346792" y="357092"/>
                </a:cubicBezTo>
                <a:cubicBezTo>
                  <a:pt x="346792" y="351111"/>
                  <a:pt x="351570" y="346346"/>
                  <a:pt x="357568" y="346346"/>
                </a:cubicBezTo>
                <a:close/>
                <a:moveTo>
                  <a:pt x="184215" y="346346"/>
                </a:moveTo>
                <a:lnTo>
                  <a:pt x="314286" y="346346"/>
                </a:lnTo>
                <a:cubicBezTo>
                  <a:pt x="320179" y="346346"/>
                  <a:pt x="325057" y="351111"/>
                  <a:pt x="325057" y="357092"/>
                </a:cubicBezTo>
                <a:cubicBezTo>
                  <a:pt x="325057" y="363073"/>
                  <a:pt x="320179" y="367939"/>
                  <a:pt x="314286" y="367939"/>
                </a:cubicBezTo>
                <a:lnTo>
                  <a:pt x="184215" y="367939"/>
                </a:lnTo>
                <a:cubicBezTo>
                  <a:pt x="178220" y="367939"/>
                  <a:pt x="173342" y="363073"/>
                  <a:pt x="173342" y="357092"/>
                </a:cubicBezTo>
                <a:cubicBezTo>
                  <a:pt x="173342" y="351111"/>
                  <a:pt x="178220" y="346346"/>
                  <a:pt x="184215" y="346346"/>
                </a:cubicBezTo>
                <a:close/>
                <a:moveTo>
                  <a:pt x="119164" y="346346"/>
                </a:moveTo>
                <a:cubicBezTo>
                  <a:pt x="122012" y="346346"/>
                  <a:pt x="124758" y="347461"/>
                  <a:pt x="126792" y="349489"/>
                </a:cubicBezTo>
                <a:cubicBezTo>
                  <a:pt x="128826" y="351516"/>
                  <a:pt x="129945" y="354253"/>
                  <a:pt x="129945" y="357092"/>
                </a:cubicBezTo>
                <a:cubicBezTo>
                  <a:pt x="129945" y="359930"/>
                  <a:pt x="128826" y="362769"/>
                  <a:pt x="126792" y="364796"/>
                </a:cubicBezTo>
                <a:cubicBezTo>
                  <a:pt x="124758" y="366824"/>
                  <a:pt x="122012" y="367939"/>
                  <a:pt x="119164" y="367939"/>
                </a:cubicBezTo>
                <a:cubicBezTo>
                  <a:pt x="116316" y="367939"/>
                  <a:pt x="113468" y="366824"/>
                  <a:pt x="111434" y="364796"/>
                </a:cubicBezTo>
                <a:cubicBezTo>
                  <a:pt x="109400" y="362769"/>
                  <a:pt x="108281" y="359930"/>
                  <a:pt x="108281" y="357092"/>
                </a:cubicBezTo>
                <a:cubicBezTo>
                  <a:pt x="108281" y="354253"/>
                  <a:pt x="109400" y="351516"/>
                  <a:pt x="111434" y="349489"/>
                </a:cubicBezTo>
                <a:cubicBezTo>
                  <a:pt x="113468" y="347461"/>
                  <a:pt x="116214" y="346346"/>
                  <a:pt x="119164" y="346346"/>
                </a:cubicBezTo>
                <a:close/>
                <a:moveTo>
                  <a:pt x="119186" y="302995"/>
                </a:moveTo>
                <a:cubicBezTo>
                  <a:pt x="89210" y="302995"/>
                  <a:pt x="64924" y="327243"/>
                  <a:pt x="64924" y="357071"/>
                </a:cubicBezTo>
                <a:cubicBezTo>
                  <a:pt x="64924" y="386899"/>
                  <a:pt x="89210" y="411249"/>
                  <a:pt x="119186" y="411249"/>
                </a:cubicBezTo>
                <a:lnTo>
                  <a:pt x="466000" y="411249"/>
                </a:lnTo>
                <a:cubicBezTo>
                  <a:pt x="495875" y="411249"/>
                  <a:pt x="520161" y="386899"/>
                  <a:pt x="520161" y="357071"/>
                </a:cubicBezTo>
                <a:cubicBezTo>
                  <a:pt x="520161" y="327243"/>
                  <a:pt x="495875" y="302995"/>
                  <a:pt x="466000" y="302995"/>
                </a:cubicBezTo>
                <a:close/>
                <a:moveTo>
                  <a:pt x="561417" y="273979"/>
                </a:moveTo>
                <a:cubicBezTo>
                  <a:pt x="561214" y="275297"/>
                  <a:pt x="561010" y="276616"/>
                  <a:pt x="560807" y="278037"/>
                </a:cubicBezTo>
                <a:cubicBezTo>
                  <a:pt x="558470" y="292545"/>
                  <a:pt x="552983" y="301575"/>
                  <a:pt x="544650" y="304923"/>
                </a:cubicBezTo>
                <a:cubicBezTo>
                  <a:pt x="539163" y="307155"/>
                  <a:pt x="533269" y="306647"/>
                  <a:pt x="527172" y="303502"/>
                </a:cubicBezTo>
                <a:lnTo>
                  <a:pt x="525140" y="309793"/>
                </a:lnTo>
                <a:cubicBezTo>
                  <a:pt x="528290" y="313648"/>
                  <a:pt x="530932" y="317706"/>
                  <a:pt x="533269" y="322170"/>
                </a:cubicBezTo>
                <a:cubicBezTo>
                  <a:pt x="548512" y="312532"/>
                  <a:pt x="571375" y="295284"/>
                  <a:pt x="580521" y="277530"/>
                </a:cubicBezTo>
                <a:close/>
                <a:moveTo>
                  <a:pt x="23668" y="231063"/>
                </a:moveTo>
                <a:cubicBezTo>
                  <a:pt x="21331" y="240092"/>
                  <a:pt x="20213" y="251151"/>
                  <a:pt x="24582" y="260485"/>
                </a:cubicBezTo>
                <a:cubicBezTo>
                  <a:pt x="26208" y="263833"/>
                  <a:pt x="29257" y="268500"/>
                  <a:pt x="33118" y="273776"/>
                </a:cubicBezTo>
                <a:cubicBezTo>
                  <a:pt x="35252" y="265253"/>
                  <a:pt x="38504" y="257847"/>
                  <a:pt x="41044" y="252673"/>
                </a:cubicBezTo>
                <a:close/>
                <a:moveTo>
                  <a:pt x="306438" y="180563"/>
                </a:moveTo>
                <a:cubicBezTo>
                  <a:pt x="301332" y="181755"/>
                  <a:pt x="296353" y="184545"/>
                  <a:pt x="291425" y="188958"/>
                </a:cubicBezTo>
                <a:lnTo>
                  <a:pt x="187878" y="281385"/>
                </a:lnTo>
                <a:lnTo>
                  <a:pt x="220395" y="281385"/>
                </a:lnTo>
                <a:lnTo>
                  <a:pt x="328514" y="184798"/>
                </a:lnTo>
                <a:cubicBezTo>
                  <a:pt x="326685" y="183682"/>
                  <a:pt x="324551" y="182668"/>
                  <a:pt x="322214" y="181755"/>
                </a:cubicBezTo>
                <a:cubicBezTo>
                  <a:pt x="316777" y="179776"/>
                  <a:pt x="311544" y="179371"/>
                  <a:pt x="306438" y="180563"/>
                </a:cubicBezTo>
                <a:close/>
                <a:moveTo>
                  <a:pt x="119186" y="149898"/>
                </a:moveTo>
                <a:cubicBezTo>
                  <a:pt x="112886" y="160449"/>
                  <a:pt x="108415" y="169783"/>
                  <a:pt x="108313" y="173131"/>
                </a:cubicBezTo>
                <a:lnTo>
                  <a:pt x="108313" y="282095"/>
                </a:lnTo>
                <a:cubicBezTo>
                  <a:pt x="111870" y="281588"/>
                  <a:pt x="115427" y="281385"/>
                  <a:pt x="119186" y="281385"/>
                </a:cubicBezTo>
                <a:lnTo>
                  <a:pt x="129958" y="281385"/>
                </a:lnTo>
                <a:lnTo>
                  <a:pt x="129958" y="173131"/>
                </a:lnTo>
                <a:cubicBezTo>
                  <a:pt x="129856" y="169783"/>
                  <a:pt x="125385" y="160348"/>
                  <a:pt x="119186" y="149898"/>
                </a:cubicBezTo>
                <a:close/>
                <a:moveTo>
                  <a:pt x="399347" y="57669"/>
                </a:moveTo>
                <a:cubicBezTo>
                  <a:pt x="404835" y="55334"/>
                  <a:pt x="411238" y="57771"/>
                  <a:pt x="413576" y="63254"/>
                </a:cubicBezTo>
                <a:cubicBezTo>
                  <a:pt x="423231" y="85287"/>
                  <a:pt x="432683" y="117373"/>
                  <a:pt x="433090" y="118693"/>
                </a:cubicBezTo>
                <a:cubicBezTo>
                  <a:pt x="434716" y="124480"/>
                  <a:pt x="431464" y="130471"/>
                  <a:pt x="425671" y="132197"/>
                </a:cubicBezTo>
                <a:cubicBezTo>
                  <a:pt x="424654" y="132502"/>
                  <a:pt x="423638" y="132603"/>
                  <a:pt x="422621" y="132603"/>
                </a:cubicBezTo>
                <a:cubicBezTo>
                  <a:pt x="417946" y="132603"/>
                  <a:pt x="413576" y="129557"/>
                  <a:pt x="412255" y="124785"/>
                </a:cubicBezTo>
                <a:cubicBezTo>
                  <a:pt x="412153" y="124480"/>
                  <a:pt x="402803" y="92699"/>
                  <a:pt x="393757" y="71986"/>
                </a:cubicBezTo>
                <a:cubicBezTo>
                  <a:pt x="391318" y="66503"/>
                  <a:pt x="393859" y="60106"/>
                  <a:pt x="399347" y="57669"/>
                </a:cubicBezTo>
                <a:close/>
                <a:moveTo>
                  <a:pt x="407673" y="23990"/>
                </a:moveTo>
                <a:cubicBezTo>
                  <a:pt x="403710" y="25715"/>
                  <a:pt x="398832" y="28252"/>
                  <a:pt x="394259" y="32107"/>
                </a:cubicBezTo>
                <a:cubicBezTo>
                  <a:pt x="382472" y="42050"/>
                  <a:pt x="378103" y="56253"/>
                  <a:pt x="381253" y="74313"/>
                </a:cubicBezTo>
                <a:cubicBezTo>
                  <a:pt x="386333" y="86386"/>
                  <a:pt x="426776" y="184393"/>
                  <a:pt x="443848" y="281385"/>
                </a:cubicBezTo>
                <a:lnTo>
                  <a:pt x="466000" y="281385"/>
                </a:lnTo>
                <a:cubicBezTo>
                  <a:pt x="468540" y="281385"/>
                  <a:pt x="471081" y="281486"/>
                  <a:pt x="473621" y="281689"/>
                </a:cubicBezTo>
                <a:cubicBezTo>
                  <a:pt x="455229" y="133462"/>
                  <a:pt x="419562" y="49050"/>
                  <a:pt x="407673" y="23990"/>
                </a:cubicBezTo>
                <a:close/>
                <a:moveTo>
                  <a:pt x="410924" y="250"/>
                </a:moveTo>
                <a:cubicBezTo>
                  <a:pt x="415599" y="-765"/>
                  <a:pt x="420273" y="1366"/>
                  <a:pt x="422610" y="5525"/>
                </a:cubicBezTo>
                <a:cubicBezTo>
                  <a:pt x="424744" y="9279"/>
                  <a:pt x="474028" y="98865"/>
                  <a:pt x="496180" y="287574"/>
                </a:cubicBezTo>
                <a:cubicBezTo>
                  <a:pt x="500143" y="289298"/>
                  <a:pt x="503903" y="291429"/>
                  <a:pt x="507561" y="293763"/>
                </a:cubicBezTo>
                <a:lnTo>
                  <a:pt x="511219" y="282095"/>
                </a:lnTo>
                <a:cubicBezTo>
                  <a:pt x="512337" y="278443"/>
                  <a:pt x="515385" y="275703"/>
                  <a:pt x="519145" y="274892"/>
                </a:cubicBezTo>
                <a:cubicBezTo>
                  <a:pt x="522905" y="273979"/>
                  <a:pt x="526766" y="275196"/>
                  <a:pt x="529408" y="278037"/>
                </a:cubicBezTo>
                <a:cubicBezTo>
                  <a:pt x="533066" y="281791"/>
                  <a:pt x="535403" y="283414"/>
                  <a:pt x="536724" y="284124"/>
                </a:cubicBezTo>
                <a:cubicBezTo>
                  <a:pt x="538858" y="280472"/>
                  <a:pt x="540586" y="270123"/>
                  <a:pt x="540484" y="261195"/>
                </a:cubicBezTo>
                <a:cubicBezTo>
                  <a:pt x="540484" y="257948"/>
                  <a:pt x="541907" y="254803"/>
                  <a:pt x="544346" y="252774"/>
                </a:cubicBezTo>
                <a:cubicBezTo>
                  <a:pt x="546886" y="250644"/>
                  <a:pt x="550138" y="249832"/>
                  <a:pt x="553389" y="250441"/>
                </a:cubicBezTo>
                <a:lnTo>
                  <a:pt x="596678" y="258557"/>
                </a:lnTo>
                <a:cubicBezTo>
                  <a:pt x="602470" y="259572"/>
                  <a:pt x="606331" y="265152"/>
                  <a:pt x="605416" y="270935"/>
                </a:cubicBezTo>
                <a:cubicBezTo>
                  <a:pt x="602368" y="288487"/>
                  <a:pt x="589361" y="306647"/>
                  <a:pt x="566701" y="324910"/>
                </a:cubicBezTo>
                <a:cubicBezTo>
                  <a:pt x="556438" y="333128"/>
                  <a:pt x="546480" y="339418"/>
                  <a:pt x="540484" y="343070"/>
                </a:cubicBezTo>
                <a:cubicBezTo>
                  <a:pt x="541399" y="347636"/>
                  <a:pt x="541907" y="352303"/>
                  <a:pt x="541907" y="357071"/>
                </a:cubicBezTo>
                <a:cubicBezTo>
                  <a:pt x="541907" y="398871"/>
                  <a:pt x="507866" y="432859"/>
                  <a:pt x="466000" y="432859"/>
                </a:cubicBezTo>
                <a:lnTo>
                  <a:pt x="119186" y="432859"/>
                </a:lnTo>
                <a:cubicBezTo>
                  <a:pt x="77321" y="432859"/>
                  <a:pt x="43280" y="398871"/>
                  <a:pt x="43280" y="357071"/>
                </a:cubicBezTo>
                <a:cubicBezTo>
                  <a:pt x="43280" y="346723"/>
                  <a:pt x="45413" y="336780"/>
                  <a:pt x="49173" y="327750"/>
                </a:cubicBezTo>
                <a:cubicBezTo>
                  <a:pt x="47344" y="325721"/>
                  <a:pt x="45007" y="322982"/>
                  <a:pt x="42365" y="319837"/>
                </a:cubicBezTo>
                <a:cubicBezTo>
                  <a:pt x="41552" y="319329"/>
                  <a:pt x="40841" y="318721"/>
                  <a:pt x="40231" y="317909"/>
                </a:cubicBezTo>
                <a:cubicBezTo>
                  <a:pt x="39418" y="316793"/>
                  <a:pt x="38504" y="315677"/>
                  <a:pt x="37792" y="314561"/>
                </a:cubicBezTo>
                <a:cubicBezTo>
                  <a:pt x="25802" y="300357"/>
                  <a:pt x="10254" y="280878"/>
                  <a:pt x="4970" y="269717"/>
                </a:cubicBezTo>
                <a:cubicBezTo>
                  <a:pt x="-8646" y="240802"/>
                  <a:pt x="9950" y="205901"/>
                  <a:pt x="10661" y="204481"/>
                </a:cubicBezTo>
                <a:cubicBezTo>
                  <a:pt x="12490" y="201336"/>
                  <a:pt x="15640" y="199205"/>
                  <a:pt x="19298" y="198901"/>
                </a:cubicBezTo>
                <a:cubicBezTo>
                  <a:pt x="22855" y="198495"/>
                  <a:pt x="26411" y="200017"/>
                  <a:pt x="28647" y="202858"/>
                </a:cubicBezTo>
                <a:lnTo>
                  <a:pt x="62586" y="244759"/>
                </a:lnTo>
                <a:cubicBezTo>
                  <a:pt x="65432" y="248412"/>
                  <a:pt x="65737" y="253484"/>
                  <a:pt x="63196" y="257441"/>
                </a:cubicBezTo>
                <a:cubicBezTo>
                  <a:pt x="63095" y="257644"/>
                  <a:pt x="46023" y="285342"/>
                  <a:pt x="55372" y="301778"/>
                </a:cubicBezTo>
                <a:cubicBezTo>
                  <a:pt x="57404" y="304111"/>
                  <a:pt x="59233" y="306343"/>
                  <a:pt x="61062" y="308372"/>
                </a:cubicBezTo>
                <a:cubicBezTo>
                  <a:pt x="68074" y="300154"/>
                  <a:pt x="76711" y="293357"/>
                  <a:pt x="86669" y="288690"/>
                </a:cubicBezTo>
                <a:lnTo>
                  <a:pt x="86669" y="173131"/>
                </a:lnTo>
                <a:cubicBezTo>
                  <a:pt x="86669" y="159333"/>
                  <a:pt x="103131" y="133969"/>
                  <a:pt x="110244" y="123722"/>
                </a:cubicBezTo>
                <a:cubicBezTo>
                  <a:pt x="112276" y="120780"/>
                  <a:pt x="115528" y="119055"/>
                  <a:pt x="119186" y="119055"/>
                </a:cubicBezTo>
                <a:cubicBezTo>
                  <a:pt x="122743" y="119055"/>
                  <a:pt x="125995" y="120780"/>
                  <a:pt x="128027" y="123722"/>
                </a:cubicBezTo>
                <a:cubicBezTo>
                  <a:pt x="135140" y="133969"/>
                  <a:pt x="151703" y="159333"/>
                  <a:pt x="151703" y="173131"/>
                </a:cubicBezTo>
                <a:lnTo>
                  <a:pt x="151703" y="281385"/>
                </a:lnTo>
                <a:lnTo>
                  <a:pt x="155260" y="281385"/>
                </a:lnTo>
                <a:lnTo>
                  <a:pt x="276995" y="172827"/>
                </a:lnTo>
                <a:cubicBezTo>
                  <a:pt x="292949" y="158521"/>
                  <a:pt x="312052" y="154565"/>
                  <a:pt x="330648" y="161869"/>
                </a:cubicBezTo>
                <a:cubicBezTo>
                  <a:pt x="343960" y="167044"/>
                  <a:pt x="352495" y="175972"/>
                  <a:pt x="353410" y="176986"/>
                </a:cubicBezTo>
                <a:cubicBezTo>
                  <a:pt x="355341" y="179117"/>
                  <a:pt x="356357" y="181958"/>
                  <a:pt x="356255" y="184798"/>
                </a:cubicBezTo>
                <a:cubicBezTo>
                  <a:pt x="356052" y="187741"/>
                  <a:pt x="354833" y="190379"/>
                  <a:pt x="352597" y="192306"/>
                </a:cubicBezTo>
                <a:lnTo>
                  <a:pt x="252912" y="281385"/>
                </a:lnTo>
                <a:lnTo>
                  <a:pt x="421797" y="281385"/>
                </a:lnTo>
                <a:cubicBezTo>
                  <a:pt x="403913" y="183581"/>
                  <a:pt x="361336" y="82632"/>
                  <a:pt x="360828" y="81617"/>
                </a:cubicBezTo>
                <a:cubicBezTo>
                  <a:pt x="360523" y="80907"/>
                  <a:pt x="360320" y="80197"/>
                  <a:pt x="360218" y="79487"/>
                </a:cubicBezTo>
                <a:cubicBezTo>
                  <a:pt x="347618" y="14251"/>
                  <a:pt x="410315" y="351"/>
                  <a:pt x="410924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7" name="user_208880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>
            <a:spLocks noChangeAspect="1"/>
          </p:cNvSpPr>
          <p:nvPr/>
        </p:nvSpPr>
        <p:spPr bwMode="auto">
          <a:xfrm>
            <a:off x="8213654" y="3577502"/>
            <a:ext cx="237693" cy="271097"/>
          </a:xfrm>
          <a:custGeom>
            <a:avLst/>
            <a:gdLst>
              <a:gd name="connsiteX0" fmla="*/ 172709 w 530849"/>
              <a:gd name="connsiteY0" fmla="*/ 360519 h 605451"/>
              <a:gd name="connsiteX1" fmla="*/ 222665 w 530849"/>
              <a:gd name="connsiteY1" fmla="*/ 518492 h 605451"/>
              <a:gd name="connsiteX2" fmla="*/ 229536 w 530849"/>
              <a:gd name="connsiteY2" fmla="*/ 539907 h 605451"/>
              <a:gd name="connsiteX3" fmla="*/ 251914 w 530849"/>
              <a:gd name="connsiteY3" fmla="*/ 476496 h 605451"/>
              <a:gd name="connsiteX4" fmla="*/ 265378 w 530849"/>
              <a:gd name="connsiteY4" fmla="*/ 401310 h 605451"/>
              <a:gd name="connsiteX5" fmla="*/ 265564 w 530849"/>
              <a:gd name="connsiteY5" fmla="*/ 401310 h 605451"/>
              <a:gd name="connsiteX6" fmla="*/ 265657 w 530849"/>
              <a:gd name="connsiteY6" fmla="*/ 401310 h 605451"/>
              <a:gd name="connsiteX7" fmla="*/ 265750 w 530849"/>
              <a:gd name="connsiteY7" fmla="*/ 401310 h 605451"/>
              <a:gd name="connsiteX8" fmla="*/ 265935 w 530849"/>
              <a:gd name="connsiteY8" fmla="*/ 401310 h 605451"/>
              <a:gd name="connsiteX9" fmla="*/ 279399 w 530849"/>
              <a:gd name="connsiteY9" fmla="*/ 476496 h 605451"/>
              <a:gd name="connsiteX10" fmla="*/ 301777 w 530849"/>
              <a:gd name="connsiteY10" fmla="*/ 539907 h 605451"/>
              <a:gd name="connsiteX11" fmla="*/ 308648 w 530849"/>
              <a:gd name="connsiteY11" fmla="*/ 518492 h 605451"/>
              <a:gd name="connsiteX12" fmla="*/ 358604 w 530849"/>
              <a:gd name="connsiteY12" fmla="*/ 360519 h 605451"/>
              <a:gd name="connsiteX13" fmla="*/ 462415 w 530849"/>
              <a:gd name="connsiteY13" fmla="*/ 410581 h 605451"/>
              <a:gd name="connsiteX14" fmla="*/ 530849 w 530849"/>
              <a:gd name="connsiteY14" fmla="*/ 605451 h 605451"/>
              <a:gd name="connsiteX15" fmla="*/ 0 w 530849"/>
              <a:gd name="connsiteY15" fmla="*/ 605451 h 605451"/>
              <a:gd name="connsiteX16" fmla="*/ 68898 w 530849"/>
              <a:gd name="connsiteY16" fmla="*/ 410581 h 605451"/>
              <a:gd name="connsiteX17" fmla="*/ 172709 w 530849"/>
              <a:gd name="connsiteY17" fmla="*/ 360519 h 605451"/>
              <a:gd name="connsiteX18" fmla="*/ 245328 w 530849"/>
              <a:gd name="connsiteY18" fmla="*/ 111138 h 605451"/>
              <a:gd name="connsiteX19" fmla="*/ 240037 w 530849"/>
              <a:gd name="connsiteY19" fmla="*/ 116422 h 605451"/>
              <a:gd name="connsiteX20" fmla="*/ 240037 w 530849"/>
              <a:gd name="connsiteY20" fmla="*/ 184921 h 605451"/>
              <a:gd name="connsiteX21" fmla="*/ 213951 w 530849"/>
              <a:gd name="connsiteY21" fmla="*/ 184921 h 605451"/>
              <a:gd name="connsiteX22" fmla="*/ 211352 w 530849"/>
              <a:gd name="connsiteY22" fmla="*/ 190297 h 605451"/>
              <a:gd name="connsiteX23" fmla="*/ 261481 w 530849"/>
              <a:gd name="connsiteY23" fmla="*/ 251474 h 605451"/>
              <a:gd name="connsiteX24" fmla="*/ 267886 w 530849"/>
              <a:gd name="connsiteY24" fmla="*/ 251474 h 605451"/>
              <a:gd name="connsiteX25" fmla="*/ 318108 w 530849"/>
              <a:gd name="connsiteY25" fmla="*/ 190297 h 605451"/>
              <a:gd name="connsiteX26" fmla="*/ 315509 w 530849"/>
              <a:gd name="connsiteY26" fmla="*/ 184921 h 605451"/>
              <a:gd name="connsiteX27" fmla="*/ 289423 w 530849"/>
              <a:gd name="connsiteY27" fmla="*/ 184921 h 605451"/>
              <a:gd name="connsiteX28" fmla="*/ 289423 w 530849"/>
              <a:gd name="connsiteY28" fmla="*/ 116422 h 605451"/>
              <a:gd name="connsiteX29" fmla="*/ 284132 w 530849"/>
              <a:gd name="connsiteY29" fmla="*/ 111138 h 605451"/>
              <a:gd name="connsiteX30" fmla="*/ 247463 w 530849"/>
              <a:gd name="connsiteY30" fmla="*/ 0 h 605451"/>
              <a:gd name="connsiteX31" fmla="*/ 264451 w 530849"/>
              <a:gd name="connsiteY31" fmla="*/ 0 h 605451"/>
              <a:gd name="connsiteX32" fmla="*/ 281347 w 530849"/>
              <a:gd name="connsiteY32" fmla="*/ 0 h 605451"/>
              <a:gd name="connsiteX33" fmla="*/ 294250 w 530849"/>
              <a:gd name="connsiteY33" fmla="*/ 10845 h 605451"/>
              <a:gd name="connsiteX34" fmla="*/ 300099 w 530849"/>
              <a:gd name="connsiteY34" fmla="*/ 44863 h 605451"/>
              <a:gd name="connsiteX35" fmla="*/ 336860 w 530849"/>
              <a:gd name="connsiteY35" fmla="*/ 60065 h 605451"/>
              <a:gd name="connsiteX36" fmla="*/ 364802 w 530849"/>
              <a:gd name="connsiteY36" fmla="*/ 40043 h 605451"/>
              <a:gd name="connsiteX37" fmla="*/ 381512 w 530849"/>
              <a:gd name="connsiteY37" fmla="*/ 41155 h 605451"/>
              <a:gd name="connsiteX38" fmla="*/ 393487 w 530849"/>
              <a:gd name="connsiteY38" fmla="*/ 53113 h 605451"/>
              <a:gd name="connsiteX39" fmla="*/ 405555 w 530849"/>
              <a:gd name="connsiteY39" fmla="*/ 65163 h 605451"/>
              <a:gd name="connsiteX40" fmla="*/ 407040 w 530849"/>
              <a:gd name="connsiteY40" fmla="*/ 81940 h 605451"/>
              <a:gd name="connsiteX41" fmla="*/ 387081 w 530849"/>
              <a:gd name="connsiteY41" fmla="*/ 109840 h 605451"/>
              <a:gd name="connsiteX42" fmla="*/ 402306 w 530849"/>
              <a:gd name="connsiteY42" fmla="*/ 146454 h 605451"/>
              <a:gd name="connsiteX43" fmla="*/ 436375 w 530849"/>
              <a:gd name="connsiteY43" fmla="*/ 152108 h 605451"/>
              <a:gd name="connsiteX44" fmla="*/ 447236 w 530849"/>
              <a:gd name="connsiteY44" fmla="*/ 164900 h 605451"/>
              <a:gd name="connsiteX45" fmla="*/ 447236 w 530849"/>
              <a:gd name="connsiteY45" fmla="*/ 181770 h 605451"/>
              <a:gd name="connsiteX46" fmla="*/ 447236 w 530849"/>
              <a:gd name="connsiteY46" fmla="*/ 198732 h 605451"/>
              <a:gd name="connsiteX47" fmla="*/ 436375 w 530849"/>
              <a:gd name="connsiteY47" fmla="*/ 211617 h 605451"/>
              <a:gd name="connsiteX48" fmla="*/ 402306 w 530849"/>
              <a:gd name="connsiteY48" fmla="*/ 217363 h 605451"/>
              <a:gd name="connsiteX49" fmla="*/ 387081 w 530849"/>
              <a:gd name="connsiteY49" fmla="*/ 254070 h 605451"/>
              <a:gd name="connsiteX50" fmla="*/ 407133 w 530849"/>
              <a:gd name="connsiteY50" fmla="*/ 282063 h 605451"/>
              <a:gd name="connsiteX51" fmla="*/ 405740 w 530849"/>
              <a:gd name="connsiteY51" fmla="*/ 298840 h 605451"/>
              <a:gd name="connsiteX52" fmla="*/ 393765 w 530849"/>
              <a:gd name="connsiteY52" fmla="*/ 310797 h 605451"/>
              <a:gd name="connsiteX53" fmla="*/ 381790 w 530849"/>
              <a:gd name="connsiteY53" fmla="*/ 322847 h 605451"/>
              <a:gd name="connsiteX54" fmla="*/ 364895 w 530849"/>
              <a:gd name="connsiteY54" fmla="*/ 324330 h 605451"/>
              <a:gd name="connsiteX55" fmla="*/ 336953 w 530849"/>
              <a:gd name="connsiteY55" fmla="*/ 304401 h 605451"/>
              <a:gd name="connsiteX56" fmla="*/ 301213 w 530849"/>
              <a:gd name="connsiteY56" fmla="*/ 319232 h 605451"/>
              <a:gd name="connsiteX57" fmla="*/ 295457 w 530849"/>
              <a:gd name="connsiteY57" fmla="*/ 353343 h 605451"/>
              <a:gd name="connsiteX58" fmla="*/ 282739 w 530849"/>
              <a:gd name="connsiteY58" fmla="*/ 364188 h 605451"/>
              <a:gd name="connsiteX59" fmla="*/ 265751 w 530849"/>
              <a:gd name="connsiteY59" fmla="*/ 364188 h 605451"/>
              <a:gd name="connsiteX60" fmla="*/ 248856 w 530849"/>
              <a:gd name="connsiteY60" fmla="*/ 364188 h 605451"/>
              <a:gd name="connsiteX61" fmla="*/ 235952 w 530849"/>
              <a:gd name="connsiteY61" fmla="*/ 353343 h 605451"/>
              <a:gd name="connsiteX62" fmla="*/ 230290 w 530849"/>
              <a:gd name="connsiteY62" fmla="*/ 319696 h 605451"/>
              <a:gd name="connsiteX63" fmla="*/ 193528 w 530849"/>
              <a:gd name="connsiteY63" fmla="*/ 304772 h 605451"/>
              <a:gd name="connsiteX64" fmla="*/ 165122 w 530849"/>
              <a:gd name="connsiteY64" fmla="*/ 324794 h 605451"/>
              <a:gd name="connsiteX65" fmla="*/ 148320 w 530849"/>
              <a:gd name="connsiteY65" fmla="*/ 323403 h 605451"/>
              <a:gd name="connsiteX66" fmla="*/ 136344 w 530849"/>
              <a:gd name="connsiteY66" fmla="*/ 311446 h 605451"/>
              <a:gd name="connsiteX67" fmla="*/ 124276 w 530849"/>
              <a:gd name="connsiteY67" fmla="*/ 299489 h 605451"/>
              <a:gd name="connsiteX68" fmla="*/ 122791 w 530849"/>
              <a:gd name="connsiteY68" fmla="*/ 282619 h 605451"/>
              <a:gd name="connsiteX69" fmla="*/ 142657 w 530849"/>
              <a:gd name="connsiteY69" fmla="*/ 254811 h 605451"/>
              <a:gd name="connsiteX70" fmla="*/ 127154 w 530849"/>
              <a:gd name="connsiteY70" fmla="*/ 218383 h 605451"/>
              <a:gd name="connsiteX71" fmla="*/ 92992 w 530849"/>
              <a:gd name="connsiteY71" fmla="*/ 212729 h 605451"/>
              <a:gd name="connsiteX72" fmla="*/ 82131 w 530849"/>
              <a:gd name="connsiteY72" fmla="*/ 199937 h 605451"/>
              <a:gd name="connsiteX73" fmla="*/ 82131 w 530849"/>
              <a:gd name="connsiteY73" fmla="*/ 183067 h 605451"/>
              <a:gd name="connsiteX74" fmla="*/ 82131 w 530849"/>
              <a:gd name="connsiteY74" fmla="*/ 166105 h 605451"/>
              <a:gd name="connsiteX75" fmla="*/ 92992 w 530849"/>
              <a:gd name="connsiteY75" fmla="*/ 153220 h 605451"/>
              <a:gd name="connsiteX76" fmla="*/ 126504 w 530849"/>
              <a:gd name="connsiteY76" fmla="*/ 147937 h 605451"/>
              <a:gd name="connsiteX77" fmla="*/ 141543 w 530849"/>
              <a:gd name="connsiteY77" fmla="*/ 111231 h 605451"/>
              <a:gd name="connsiteX78" fmla="*/ 121491 w 530849"/>
              <a:gd name="connsiteY78" fmla="*/ 82960 h 605451"/>
              <a:gd name="connsiteX79" fmla="*/ 122791 w 530849"/>
              <a:gd name="connsiteY79" fmla="*/ 66090 h 605451"/>
              <a:gd name="connsiteX80" fmla="*/ 134859 w 530849"/>
              <a:gd name="connsiteY80" fmla="*/ 54132 h 605451"/>
              <a:gd name="connsiteX81" fmla="*/ 146834 w 530849"/>
              <a:gd name="connsiteY81" fmla="*/ 42175 h 605451"/>
              <a:gd name="connsiteX82" fmla="*/ 163637 w 530849"/>
              <a:gd name="connsiteY82" fmla="*/ 40785 h 605451"/>
              <a:gd name="connsiteX83" fmla="*/ 191486 w 530849"/>
              <a:gd name="connsiteY83" fmla="*/ 60528 h 605451"/>
              <a:gd name="connsiteX84" fmla="*/ 228990 w 530849"/>
              <a:gd name="connsiteY84" fmla="*/ 44863 h 605451"/>
              <a:gd name="connsiteX85" fmla="*/ 234745 w 530849"/>
              <a:gd name="connsiteY85" fmla="*/ 10845 h 605451"/>
              <a:gd name="connsiteX86" fmla="*/ 247463 w 530849"/>
              <a:gd name="connsiteY86" fmla="*/ 0 h 6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30849" h="605451">
                <a:moveTo>
                  <a:pt x="172709" y="360519"/>
                </a:moveTo>
                <a:lnTo>
                  <a:pt x="222665" y="518492"/>
                </a:lnTo>
                <a:lnTo>
                  <a:pt x="229536" y="539907"/>
                </a:lnTo>
                <a:lnTo>
                  <a:pt x="251914" y="476496"/>
                </a:lnTo>
                <a:cubicBezTo>
                  <a:pt x="200380" y="404833"/>
                  <a:pt x="255907" y="401496"/>
                  <a:pt x="265378" y="401310"/>
                </a:cubicBezTo>
                <a:lnTo>
                  <a:pt x="265564" y="401310"/>
                </a:lnTo>
                <a:lnTo>
                  <a:pt x="265657" y="401310"/>
                </a:lnTo>
                <a:lnTo>
                  <a:pt x="265750" y="401310"/>
                </a:lnTo>
                <a:lnTo>
                  <a:pt x="265935" y="401310"/>
                </a:lnTo>
                <a:cubicBezTo>
                  <a:pt x="275406" y="401310"/>
                  <a:pt x="330933" y="404833"/>
                  <a:pt x="279399" y="476496"/>
                </a:cubicBezTo>
                <a:lnTo>
                  <a:pt x="301777" y="539907"/>
                </a:lnTo>
                <a:lnTo>
                  <a:pt x="308648" y="518492"/>
                </a:lnTo>
                <a:lnTo>
                  <a:pt x="358604" y="360519"/>
                </a:lnTo>
                <a:cubicBezTo>
                  <a:pt x="358604" y="360519"/>
                  <a:pt x="397510" y="385921"/>
                  <a:pt x="462415" y="410581"/>
                </a:cubicBezTo>
                <a:cubicBezTo>
                  <a:pt x="533820" y="436446"/>
                  <a:pt x="529456" y="495315"/>
                  <a:pt x="530849" y="605451"/>
                </a:cubicBezTo>
                <a:lnTo>
                  <a:pt x="0" y="605451"/>
                </a:lnTo>
                <a:cubicBezTo>
                  <a:pt x="1486" y="495315"/>
                  <a:pt x="-2971" y="436446"/>
                  <a:pt x="68898" y="410581"/>
                </a:cubicBezTo>
                <a:cubicBezTo>
                  <a:pt x="133803" y="385921"/>
                  <a:pt x="172709" y="360519"/>
                  <a:pt x="172709" y="360519"/>
                </a:cubicBezTo>
                <a:close/>
                <a:moveTo>
                  <a:pt x="245328" y="111138"/>
                </a:moveTo>
                <a:cubicBezTo>
                  <a:pt x="242358" y="111138"/>
                  <a:pt x="240037" y="113455"/>
                  <a:pt x="240037" y="116422"/>
                </a:cubicBezTo>
                <a:lnTo>
                  <a:pt x="240037" y="184921"/>
                </a:lnTo>
                <a:lnTo>
                  <a:pt x="213951" y="184921"/>
                </a:lnTo>
                <a:cubicBezTo>
                  <a:pt x="211074" y="184921"/>
                  <a:pt x="209588" y="188073"/>
                  <a:pt x="211352" y="190297"/>
                </a:cubicBezTo>
                <a:lnTo>
                  <a:pt x="261481" y="251474"/>
                </a:lnTo>
                <a:cubicBezTo>
                  <a:pt x="263152" y="253513"/>
                  <a:pt x="266308" y="253513"/>
                  <a:pt x="267886" y="251474"/>
                </a:cubicBezTo>
                <a:lnTo>
                  <a:pt x="318108" y="190297"/>
                </a:lnTo>
                <a:cubicBezTo>
                  <a:pt x="319872" y="188073"/>
                  <a:pt x="318294" y="184921"/>
                  <a:pt x="315509" y="184921"/>
                </a:cubicBezTo>
                <a:lnTo>
                  <a:pt x="289423" y="184921"/>
                </a:lnTo>
                <a:lnTo>
                  <a:pt x="289423" y="116422"/>
                </a:lnTo>
                <a:cubicBezTo>
                  <a:pt x="289423" y="113455"/>
                  <a:pt x="287102" y="111138"/>
                  <a:pt x="284132" y="111138"/>
                </a:cubicBezTo>
                <a:close/>
                <a:moveTo>
                  <a:pt x="247463" y="0"/>
                </a:moveTo>
                <a:lnTo>
                  <a:pt x="264451" y="0"/>
                </a:lnTo>
                <a:lnTo>
                  <a:pt x="281347" y="0"/>
                </a:lnTo>
                <a:cubicBezTo>
                  <a:pt x="287659" y="0"/>
                  <a:pt x="293136" y="4542"/>
                  <a:pt x="294250" y="10845"/>
                </a:cubicBezTo>
                <a:lnTo>
                  <a:pt x="300099" y="44863"/>
                </a:lnTo>
                <a:cubicBezTo>
                  <a:pt x="312909" y="48200"/>
                  <a:pt x="325163" y="53298"/>
                  <a:pt x="336860" y="60065"/>
                </a:cubicBezTo>
                <a:lnTo>
                  <a:pt x="364802" y="40043"/>
                </a:lnTo>
                <a:cubicBezTo>
                  <a:pt x="369908" y="36428"/>
                  <a:pt x="376963" y="37077"/>
                  <a:pt x="381512" y="41155"/>
                </a:cubicBezTo>
                <a:lnTo>
                  <a:pt x="393487" y="53113"/>
                </a:lnTo>
                <a:lnTo>
                  <a:pt x="405555" y="65163"/>
                </a:lnTo>
                <a:cubicBezTo>
                  <a:pt x="410104" y="69705"/>
                  <a:pt x="410753" y="76749"/>
                  <a:pt x="407040" y="81940"/>
                </a:cubicBezTo>
                <a:lnTo>
                  <a:pt x="387081" y="109840"/>
                </a:lnTo>
                <a:cubicBezTo>
                  <a:pt x="393858" y="121334"/>
                  <a:pt x="399057" y="133755"/>
                  <a:pt x="402306" y="146454"/>
                </a:cubicBezTo>
                <a:lnTo>
                  <a:pt x="436375" y="152108"/>
                </a:lnTo>
                <a:cubicBezTo>
                  <a:pt x="442687" y="153128"/>
                  <a:pt x="447236" y="158597"/>
                  <a:pt x="447236" y="164900"/>
                </a:cubicBezTo>
                <a:lnTo>
                  <a:pt x="447236" y="181770"/>
                </a:lnTo>
                <a:lnTo>
                  <a:pt x="447236" y="198732"/>
                </a:lnTo>
                <a:cubicBezTo>
                  <a:pt x="447236" y="205035"/>
                  <a:pt x="442687" y="210504"/>
                  <a:pt x="436375" y="211617"/>
                </a:cubicBezTo>
                <a:lnTo>
                  <a:pt x="402306" y="217363"/>
                </a:lnTo>
                <a:cubicBezTo>
                  <a:pt x="398964" y="230248"/>
                  <a:pt x="393858" y="242483"/>
                  <a:pt x="387081" y="254070"/>
                </a:cubicBezTo>
                <a:lnTo>
                  <a:pt x="407133" y="282063"/>
                </a:lnTo>
                <a:cubicBezTo>
                  <a:pt x="410846" y="287253"/>
                  <a:pt x="410196" y="294391"/>
                  <a:pt x="405740" y="298840"/>
                </a:cubicBezTo>
                <a:lnTo>
                  <a:pt x="393765" y="310797"/>
                </a:lnTo>
                <a:lnTo>
                  <a:pt x="381790" y="322847"/>
                </a:lnTo>
                <a:cubicBezTo>
                  <a:pt x="377148" y="327389"/>
                  <a:pt x="370093" y="328038"/>
                  <a:pt x="364895" y="324330"/>
                </a:cubicBezTo>
                <a:lnTo>
                  <a:pt x="336953" y="304401"/>
                </a:lnTo>
                <a:cubicBezTo>
                  <a:pt x="325720" y="310983"/>
                  <a:pt x="313559" y="315988"/>
                  <a:pt x="301213" y="319232"/>
                </a:cubicBezTo>
                <a:lnTo>
                  <a:pt x="295457" y="353343"/>
                </a:lnTo>
                <a:cubicBezTo>
                  <a:pt x="294529" y="359646"/>
                  <a:pt x="289052" y="364188"/>
                  <a:pt x="282739" y="364188"/>
                </a:cubicBezTo>
                <a:lnTo>
                  <a:pt x="265751" y="364188"/>
                </a:lnTo>
                <a:lnTo>
                  <a:pt x="248856" y="364188"/>
                </a:lnTo>
                <a:cubicBezTo>
                  <a:pt x="242543" y="364188"/>
                  <a:pt x="237066" y="359646"/>
                  <a:pt x="235952" y="353343"/>
                </a:cubicBezTo>
                <a:lnTo>
                  <a:pt x="230290" y="319696"/>
                </a:lnTo>
                <a:cubicBezTo>
                  <a:pt x="217665" y="316544"/>
                  <a:pt x="205132" y="311539"/>
                  <a:pt x="193528" y="304772"/>
                </a:cubicBezTo>
                <a:lnTo>
                  <a:pt x="165122" y="324794"/>
                </a:lnTo>
                <a:cubicBezTo>
                  <a:pt x="159924" y="328501"/>
                  <a:pt x="152776" y="327853"/>
                  <a:pt x="148320" y="323403"/>
                </a:cubicBezTo>
                <a:lnTo>
                  <a:pt x="136344" y="311446"/>
                </a:lnTo>
                <a:lnTo>
                  <a:pt x="124276" y="299489"/>
                </a:lnTo>
                <a:cubicBezTo>
                  <a:pt x="119728" y="294854"/>
                  <a:pt x="119078" y="287810"/>
                  <a:pt x="122791" y="282619"/>
                </a:cubicBezTo>
                <a:lnTo>
                  <a:pt x="142657" y="254811"/>
                </a:lnTo>
                <a:cubicBezTo>
                  <a:pt x="135695" y="243317"/>
                  <a:pt x="130496" y="231082"/>
                  <a:pt x="127154" y="218383"/>
                </a:cubicBezTo>
                <a:lnTo>
                  <a:pt x="92992" y="212729"/>
                </a:lnTo>
                <a:cubicBezTo>
                  <a:pt x="86680" y="211709"/>
                  <a:pt x="82131" y="206240"/>
                  <a:pt x="82131" y="199937"/>
                </a:cubicBezTo>
                <a:lnTo>
                  <a:pt x="82131" y="183067"/>
                </a:lnTo>
                <a:lnTo>
                  <a:pt x="82131" y="166105"/>
                </a:lnTo>
                <a:cubicBezTo>
                  <a:pt x="82131" y="159801"/>
                  <a:pt x="86680" y="154333"/>
                  <a:pt x="92992" y="153220"/>
                </a:cubicBezTo>
                <a:lnTo>
                  <a:pt x="126504" y="147937"/>
                </a:lnTo>
                <a:cubicBezTo>
                  <a:pt x="129753" y="135331"/>
                  <a:pt x="134673" y="122817"/>
                  <a:pt x="141543" y="111231"/>
                </a:cubicBezTo>
                <a:lnTo>
                  <a:pt x="121491" y="82960"/>
                </a:lnTo>
                <a:cubicBezTo>
                  <a:pt x="117778" y="77769"/>
                  <a:pt x="118335" y="70539"/>
                  <a:pt x="122791" y="66090"/>
                </a:cubicBezTo>
                <a:lnTo>
                  <a:pt x="134859" y="54132"/>
                </a:lnTo>
                <a:lnTo>
                  <a:pt x="146834" y="42175"/>
                </a:lnTo>
                <a:cubicBezTo>
                  <a:pt x="151383" y="37726"/>
                  <a:pt x="158438" y="37077"/>
                  <a:pt x="163637" y="40785"/>
                </a:cubicBezTo>
                <a:lnTo>
                  <a:pt x="191486" y="60528"/>
                </a:lnTo>
                <a:cubicBezTo>
                  <a:pt x="203369" y="53391"/>
                  <a:pt x="215994" y="48107"/>
                  <a:pt x="228990" y="44863"/>
                </a:cubicBezTo>
                <a:lnTo>
                  <a:pt x="234745" y="10845"/>
                </a:lnTo>
                <a:cubicBezTo>
                  <a:pt x="235674" y="4542"/>
                  <a:pt x="241151" y="0"/>
                  <a:pt x="2474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e7d195523061f1c0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e7d195523061f1c0cedebb6e872f539bef8c3f919874e9d7F393EAC58BED21C2FF51B37DC2BB638B8C3BBDAAB512FD384E3D0607F6DC23BA52CABE0245F56B277CB44BFC96A756417CF1E34334CE67DE09AE5A7CEF247887DA55DDACEA78BB7B66F3FD86BBA99F3F0F3DA39EA8FC8B3DF16B58EE07CE379261AA907FD667DB56C7986F996264346D</a:t>
            </a:r>
            <a:endParaRPr lang="zh-CN" altLang="en-US" sz="100" dirty="0"/>
          </a:p>
        </p:txBody>
      </p:sp>
      <p:grpSp>
        <p:nvGrpSpPr>
          <p:cNvPr id="86" name="组合 85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GrpSpPr/>
          <p:nvPr/>
        </p:nvGrpSpPr>
        <p:grpSpPr>
          <a:xfrm>
            <a:off x="-4963" y="164657"/>
            <a:ext cx="2718166" cy="932623"/>
            <a:chOff x="4533900" y="1028700"/>
            <a:chExt cx="6677025" cy="1409700"/>
          </a:xfrm>
        </p:grpSpPr>
        <p:sp>
          <p:nvSpPr>
            <p:cNvPr id="87" name="任意多边形 86"/>
            <p:cNvSpPr/>
            <p:nvPr/>
          </p:nvSpPr>
          <p:spPr>
            <a:xfrm>
              <a:off x="5000625" y="1724025"/>
              <a:ext cx="6096000" cy="714375"/>
            </a:xfrm>
            <a:custGeom>
              <a:avLst/>
              <a:gdLst>
                <a:gd name="connsiteX0" fmla="*/ 38100 w 6096000"/>
                <a:gd name="connsiteY0" fmla="*/ 0 h 714375"/>
                <a:gd name="connsiteX1" fmla="*/ 0 w 6096000"/>
                <a:gd name="connsiteY1" fmla="*/ 695325 h 714375"/>
                <a:gd name="connsiteX2" fmla="*/ 3324225 w 6096000"/>
                <a:gd name="connsiteY2" fmla="*/ 542925 h 714375"/>
                <a:gd name="connsiteX3" fmla="*/ 6096000 w 6096000"/>
                <a:gd name="connsiteY3" fmla="*/ 714375 h 714375"/>
                <a:gd name="connsiteX4" fmla="*/ 5695950 w 6096000"/>
                <a:gd name="connsiteY4" fmla="*/ 28575 h 714375"/>
                <a:gd name="connsiteX5" fmla="*/ 38100 w 6096000"/>
                <a:gd name="connsiteY5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0" h="714375">
                  <a:moveTo>
                    <a:pt x="38100" y="0"/>
                  </a:moveTo>
                  <a:lnTo>
                    <a:pt x="0" y="695325"/>
                  </a:lnTo>
                  <a:lnTo>
                    <a:pt x="3324225" y="542925"/>
                  </a:lnTo>
                  <a:lnTo>
                    <a:pt x="6096000" y="714375"/>
                  </a:lnTo>
                  <a:lnTo>
                    <a:pt x="5695950" y="285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4533900" y="1428750"/>
              <a:ext cx="6677025" cy="723900"/>
            </a:xfrm>
            <a:custGeom>
              <a:avLst/>
              <a:gdLst>
                <a:gd name="connsiteX0" fmla="*/ 0 w 6677025"/>
                <a:gd name="connsiteY0" fmla="*/ 0 h 723900"/>
                <a:gd name="connsiteX1" fmla="*/ 6677025 w 6677025"/>
                <a:gd name="connsiteY1" fmla="*/ 47625 h 723900"/>
                <a:gd name="connsiteX2" fmla="*/ 6353175 w 6677025"/>
                <a:gd name="connsiteY2" fmla="*/ 723900 h 723900"/>
                <a:gd name="connsiteX3" fmla="*/ 381000 w 6677025"/>
                <a:gd name="connsiteY3" fmla="*/ 647700 h 723900"/>
                <a:gd name="connsiteX4" fmla="*/ 0 w 6677025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25" h="723900">
                  <a:moveTo>
                    <a:pt x="0" y="0"/>
                  </a:moveTo>
                  <a:lnTo>
                    <a:pt x="6677025" y="47625"/>
                  </a:lnTo>
                  <a:lnTo>
                    <a:pt x="6353175" y="723900"/>
                  </a:lnTo>
                  <a:lnTo>
                    <a:pt x="381000" y="64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4981575" y="1295400"/>
              <a:ext cx="6096000" cy="895350"/>
            </a:xfrm>
            <a:custGeom>
              <a:avLst/>
              <a:gdLst>
                <a:gd name="connsiteX0" fmla="*/ 0 w 6096000"/>
                <a:gd name="connsiteY0" fmla="*/ 114300 h 895350"/>
                <a:gd name="connsiteX1" fmla="*/ 152400 w 6096000"/>
                <a:gd name="connsiteY1" fmla="*/ 895350 h 895350"/>
                <a:gd name="connsiteX2" fmla="*/ 5895975 w 6096000"/>
                <a:gd name="connsiteY2" fmla="*/ 809625 h 895350"/>
                <a:gd name="connsiteX3" fmla="*/ 6096000 w 6096000"/>
                <a:gd name="connsiteY3" fmla="*/ 0 h 895350"/>
                <a:gd name="connsiteX4" fmla="*/ 0 w 6096000"/>
                <a:gd name="connsiteY4" fmla="*/ 11430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95350">
                  <a:moveTo>
                    <a:pt x="0" y="114300"/>
                  </a:moveTo>
                  <a:lnTo>
                    <a:pt x="152400" y="895350"/>
                  </a:lnTo>
                  <a:lnTo>
                    <a:pt x="5895975" y="809625"/>
                  </a:lnTo>
                  <a:lnTo>
                    <a:pt x="609600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4667250" y="1266825"/>
              <a:ext cx="6381750" cy="962025"/>
            </a:xfrm>
            <a:custGeom>
              <a:avLst/>
              <a:gdLst>
                <a:gd name="connsiteX0" fmla="*/ 0 w 6381750"/>
                <a:gd name="connsiteY0" fmla="*/ 0 h 962025"/>
                <a:gd name="connsiteX1" fmla="*/ 266700 w 6381750"/>
                <a:gd name="connsiteY1" fmla="*/ 752475 h 962025"/>
                <a:gd name="connsiteX2" fmla="*/ 6381750 w 6381750"/>
                <a:gd name="connsiteY2" fmla="*/ 962025 h 962025"/>
                <a:gd name="connsiteX3" fmla="*/ 5991225 w 6381750"/>
                <a:gd name="connsiteY3" fmla="*/ 28575 h 962025"/>
                <a:gd name="connsiteX4" fmla="*/ 0 w 6381750"/>
                <a:gd name="connsiteY4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0" h="962025">
                  <a:moveTo>
                    <a:pt x="0" y="0"/>
                  </a:moveTo>
                  <a:lnTo>
                    <a:pt x="266700" y="752475"/>
                  </a:lnTo>
                  <a:lnTo>
                    <a:pt x="6381750" y="962025"/>
                  </a:lnTo>
                  <a:lnTo>
                    <a:pt x="5991225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4838700" y="1028700"/>
              <a:ext cx="6105525" cy="981075"/>
            </a:xfrm>
            <a:custGeom>
              <a:avLst/>
              <a:gdLst>
                <a:gd name="connsiteX0" fmla="*/ 0 w 6105525"/>
                <a:gd name="connsiteY0" fmla="*/ 0 h 981075"/>
                <a:gd name="connsiteX1" fmla="*/ 6105525 w 6105525"/>
                <a:gd name="connsiteY1" fmla="*/ 85725 h 981075"/>
                <a:gd name="connsiteX2" fmla="*/ 5972175 w 6105525"/>
                <a:gd name="connsiteY2" fmla="*/ 981075 h 981075"/>
                <a:gd name="connsiteX3" fmla="*/ 133350 w 6105525"/>
                <a:gd name="connsiteY3" fmla="*/ 942975 h 981075"/>
                <a:gd name="connsiteX4" fmla="*/ 0 w 6105525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525" h="981075">
                  <a:moveTo>
                    <a:pt x="0" y="0"/>
                  </a:moveTo>
                  <a:lnTo>
                    <a:pt x="6105525" y="85725"/>
                  </a:lnTo>
                  <a:lnTo>
                    <a:pt x="5972175" y="981075"/>
                  </a:lnTo>
                  <a:lnTo>
                    <a:pt x="133350" y="942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文本框 15" descr="e7d195523061f1c0cedebb6e872f539bef8c3f919874e9d7F393EAC58BED21C2FF51B37DC2BB638B8C3BBDAAB512FD384E3D0607F6DC23BA52CABE0245F56B277CB44BFC96A756417CF1E34334CE67DE8B0069E099CFD934B8B4A823327CC00C9DBF74B56247B29D57B13B396B5D1E252275D81C446236F04837B96975F55C160D9E85B769EC91D0"/>
            <p:cNvSpPr txBox="1"/>
            <p:nvPr/>
          </p:nvSpPr>
          <p:spPr>
            <a:xfrm>
              <a:off x="5000625" y="1311827"/>
              <a:ext cx="6210300" cy="55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852F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第一階段填土示意團</a:t>
              </a:r>
              <a:endParaRPr lang="en-US" altLang="zh-TW" b="1" dirty="0" smtClean="0">
                <a:solidFill>
                  <a:srgbClr val="852F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56" y="306491"/>
            <a:ext cx="4609906" cy="5899353"/>
          </a:xfrm>
          <a:prstGeom prst="rect">
            <a:avLst/>
          </a:prstGeom>
        </p:spPr>
      </p:pic>
      <p:sp>
        <p:nvSpPr>
          <p:cNvPr id="55" name="矩形 54">
            <a:extLst>
              <a:ext uri="{FF2B5EF4-FFF2-40B4-BE49-F238E27FC236}">
                <a16:creationId xmlns="" xmlns:a16="http://schemas.microsoft.com/office/drawing/2014/main" id="{76DF0109-073E-4FB9-9A39-C27A8692856C}"/>
              </a:ext>
            </a:extLst>
          </p:cNvPr>
          <p:cNvSpPr/>
          <p:nvPr/>
        </p:nvSpPr>
        <p:spPr>
          <a:xfrm>
            <a:off x="8251147" y="631964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目執行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位：愛緬基金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2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5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>
            <a:extLst>
              <a:ext uri="{FF2B5EF4-FFF2-40B4-BE49-F238E27FC236}">
                <a16:creationId xmlns="" xmlns:a16="http://schemas.microsoft.com/office/drawing/2014/main" id="{FCD8850D-EAB8-4CA6-8A53-6C0D6B948D13}"/>
              </a:ext>
            </a:extLst>
          </p:cNvPr>
          <p:cNvGrpSpPr/>
          <p:nvPr/>
        </p:nvGrpSpPr>
        <p:grpSpPr>
          <a:xfrm>
            <a:off x="-4963" y="164657"/>
            <a:ext cx="2718166" cy="932623"/>
            <a:chOff x="4533900" y="1028700"/>
            <a:chExt cx="6677025" cy="1409700"/>
          </a:xfrm>
        </p:grpSpPr>
        <p:sp>
          <p:nvSpPr>
            <p:cNvPr id="5" name="任意多边形 86">
              <a:extLst>
                <a:ext uri="{FF2B5EF4-FFF2-40B4-BE49-F238E27FC236}">
                  <a16:creationId xmlns="" xmlns:a16="http://schemas.microsoft.com/office/drawing/2014/main" id="{7C92DDCB-BEA8-4598-A04D-B0E400EC980B}"/>
                </a:ext>
              </a:extLst>
            </p:cNvPr>
            <p:cNvSpPr/>
            <p:nvPr/>
          </p:nvSpPr>
          <p:spPr>
            <a:xfrm>
              <a:off x="5000625" y="1724025"/>
              <a:ext cx="6096000" cy="714375"/>
            </a:xfrm>
            <a:custGeom>
              <a:avLst/>
              <a:gdLst>
                <a:gd name="connsiteX0" fmla="*/ 38100 w 6096000"/>
                <a:gd name="connsiteY0" fmla="*/ 0 h 714375"/>
                <a:gd name="connsiteX1" fmla="*/ 0 w 6096000"/>
                <a:gd name="connsiteY1" fmla="*/ 695325 h 714375"/>
                <a:gd name="connsiteX2" fmla="*/ 3324225 w 6096000"/>
                <a:gd name="connsiteY2" fmla="*/ 542925 h 714375"/>
                <a:gd name="connsiteX3" fmla="*/ 6096000 w 6096000"/>
                <a:gd name="connsiteY3" fmla="*/ 714375 h 714375"/>
                <a:gd name="connsiteX4" fmla="*/ 5695950 w 6096000"/>
                <a:gd name="connsiteY4" fmla="*/ 28575 h 714375"/>
                <a:gd name="connsiteX5" fmla="*/ 38100 w 6096000"/>
                <a:gd name="connsiteY5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0" h="714375">
                  <a:moveTo>
                    <a:pt x="38100" y="0"/>
                  </a:moveTo>
                  <a:lnTo>
                    <a:pt x="0" y="695325"/>
                  </a:lnTo>
                  <a:lnTo>
                    <a:pt x="3324225" y="542925"/>
                  </a:lnTo>
                  <a:lnTo>
                    <a:pt x="6096000" y="714375"/>
                  </a:lnTo>
                  <a:lnTo>
                    <a:pt x="5695950" y="285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87">
              <a:extLst>
                <a:ext uri="{FF2B5EF4-FFF2-40B4-BE49-F238E27FC236}">
                  <a16:creationId xmlns="" xmlns:a16="http://schemas.microsoft.com/office/drawing/2014/main" id="{17000B2E-E9BC-4B8A-99C8-AB591F623ABC}"/>
                </a:ext>
              </a:extLst>
            </p:cNvPr>
            <p:cNvSpPr/>
            <p:nvPr/>
          </p:nvSpPr>
          <p:spPr>
            <a:xfrm>
              <a:off x="4533900" y="1428750"/>
              <a:ext cx="6677025" cy="723900"/>
            </a:xfrm>
            <a:custGeom>
              <a:avLst/>
              <a:gdLst>
                <a:gd name="connsiteX0" fmla="*/ 0 w 6677025"/>
                <a:gd name="connsiteY0" fmla="*/ 0 h 723900"/>
                <a:gd name="connsiteX1" fmla="*/ 6677025 w 6677025"/>
                <a:gd name="connsiteY1" fmla="*/ 47625 h 723900"/>
                <a:gd name="connsiteX2" fmla="*/ 6353175 w 6677025"/>
                <a:gd name="connsiteY2" fmla="*/ 723900 h 723900"/>
                <a:gd name="connsiteX3" fmla="*/ 381000 w 6677025"/>
                <a:gd name="connsiteY3" fmla="*/ 647700 h 723900"/>
                <a:gd name="connsiteX4" fmla="*/ 0 w 6677025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25" h="723900">
                  <a:moveTo>
                    <a:pt x="0" y="0"/>
                  </a:moveTo>
                  <a:lnTo>
                    <a:pt x="6677025" y="47625"/>
                  </a:lnTo>
                  <a:lnTo>
                    <a:pt x="6353175" y="723900"/>
                  </a:lnTo>
                  <a:lnTo>
                    <a:pt x="381000" y="64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88">
              <a:extLst>
                <a:ext uri="{FF2B5EF4-FFF2-40B4-BE49-F238E27FC236}">
                  <a16:creationId xmlns="" xmlns:a16="http://schemas.microsoft.com/office/drawing/2014/main" id="{D52995B4-B590-4205-A9D1-1F157B2EF2AC}"/>
                </a:ext>
              </a:extLst>
            </p:cNvPr>
            <p:cNvSpPr/>
            <p:nvPr/>
          </p:nvSpPr>
          <p:spPr>
            <a:xfrm>
              <a:off x="4981575" y="1295400"/>
              <a:ext cx="6096000" cy="895350"/>
            </a:xfrm>
            <a:custGeom>
              <a:avLst/>
              <a:gdLst>
                <a:gd name="connsiteX0" fmla="*/ 0 w 6096000"/>
                <a:gd name="connsiteY0" fmla="*/ 114300 h 895350"/>
                <a:gd name="connsiteX1" fmla="*/ 152400 w 6096000"/>
                <a:gd name="connsiteY1" fmla="*/ 895350 h 895350"/>
                <a:gd name="connsiteX2" fmla="*/ 5895975 w 6096000"/>
                <a:gd name="connsiteY2" fmla="*/ 809625 h 895350"/>
                <a:gd name="connsiteX3" fmla="*/ 6096000 w 6096000"/>
                <a:gd name="connsiteY3" fmla="*/ 0 h 895350"/>
                <a:gd name="connsiteX4" fmla="*/ 0 w 6096000"/>
                <a:gd name="connsiteY4" fmla="*/ 11430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95350">
                  <a:moveTo>
                    <a:pt x="0" y="114300"/>
                  </a:moveTo>
                  <a:lnTo>
                    <a:pt x="152400" y="895350"/>
                  </a:lnTo>
                  <a:lnTo>
                    <a:pt x="5895975" y="809625"/>
                  </a:lnTo>
                  <a:lnTo>
                    <a:pt x="609600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89">
              <a:extLst>
                <a:ext uri="{FF2B5EF4-FFF2-40B4-BE49-F238E27FC236}">
                  <a16:creationId xmlns="" xmlns:a16="http://schemas.microsoft.com/office/drawing/2014/main" id="{77060E50-273B-43A0-ADA8-E58086474E35}"/>
                </a:ext>
              </a:extLst>
            </p:cNvPr>
            <p:cNvSpPr/>
            <p:nvPr/>
          </p:nvSpPr>
          <p:spPr>
            <a:xfrm>
              <a:off x="4667250" y="1266825"/>
              <a:ext cx="6381750" cy="962025"/>
            </a:xfrm>
            <a:custGeom>
              <a:avLst/>
              <a:gdLst>
                <a:gd name="connsiteX0" fmla="*/ 0 w 6381750"/>
                <a:gd name="connsiteY0" fmla="*/ 0 h 962025"/>
                <a:gd name="connsiteX1" fmla="*/ 266700 w 6381750"/>
                <a:gd name="connsiteY1" fmla="*/ 752475 h 962025"/>
                <a:gd name="connsiteX2" fmla="*/ 6381750 w 6381750"/>
                <a:gd name="connsiteY2" fmla="*/ 962025 h 962025"/>
                <a:gd name="connsiteX3" fmla="*/ 5991225 w 6381750"/>
                <a:gd name="connsiteY3" fmla="*/ 28575 h 962025"/>
                <a:gd name="connsiteX4" fmla="*/ 0 w 6381750"/>
                <a:gd name="connsiteY4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0" h="962025">
                  <a:moveTo>
                    <a:pt x="0" y="0"/>
                  </a:moveTo>
                  <a:lnTo>
                    <a:pt x="266700" y="752475"/>
                  </a:lnTo>
                  <a:lnTo>
                    <a:pt x="6381750" y="962025"/>
                  </a:lnTo>
                  <a:lnTo>
                    <a:pt x="5991225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90">
              <a:extLst>
                <a:ext uri="{FF2B5EF4-FFF2-40B4-BE49-F238E27FC236}">
                  <a16:creationId xmlns="" xmlns:a16="http://schemas.microsoft.com/office/drawing/2014/main" id="{9D261D86-2FB9-4BDA-BF4E-0C0D76929147}"/>
                </a:ext>
              </a:extLst>
            </p:cNvPr>
            <p:cNvSpPr/>
            <p:nvPr/>
          </p:nvSpPr>
          <p:spPr>
            <a:xfrm>
              <a:off x="4838700" y="1028700"/>
              <a:ext cx="6105525" cy="981075"/>
            </a:xfrm>
            <a:custGeom>
              <a:avLst/>
              <a:gdLst>
                <a:gd name="connsiteX0" fmla="*/ 0 w 6105525"/>
                <a:gd name="connsiteY0" fmla="*/ 0 h 981075"/>
                <a:gd name="connsiteX1" fmla="*/ 6105525 w 6105525"/>
                <a:gd name="connsiteY1" fmla="*/ 85725 h 981075"/>
                <a:gd name="connsiteX2" fmla="*/ 5972175 w 6105525"/>
                <a:gd name="connsiteY2" fmla="*/ 981075 h 981075"/>
                <a:gd name="connsiteX3" fmla="*/ 133350 w 6105525"/>
                <a:gd name="connsiteY3" fmla="*/ 942975 h 981075"/>
                <a:gd name="connsiteX4" fmla="*/ 0 w 6105525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525" h="981075">
                  <a:moveTo>
                    <a:pt x="0" y="0"/>
                  </a:moveTo>
                  <a:lnTo>
                    <a:pt x="6105525" y="85725"/>
                  </a:lnTo>
                  <a:lnTo>
                    <a:pt x="5972175" y="981075"/>
                  </a:lnTo>
                  <a:lnTo>
                    <a:pt x="133350" y="942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15" descr="e7d195523061f1c0cedebb6e872f539bef8c3f919874e9d7F393EAC58BED21C2FF51B37DC2BB638B8C3BBDAAB512FD384E3D0607F6DC23BA52CABE0245F56B277CB44BFC96A756417CF1E34334CE67DE8B0069E099CFD934B8B4A823327CC00C9DBF74B56247B29D57B13B396B5D1E252275D81C446236F04837B96975F55C160D9E85B769EC91D0">
              <a:extLst>
                <a:ext uri="{FF2B5EF4-FFF2-40B4-BE49-F238E27FC236}">
                  <a16:creationId xmlns="" xmlns:a16="http://schemas.microsoft.com/office/drawing/2014/main" id="{AE1D6C62-BAFC-41B7-9E0C-9C34C94B11C6}"/>
                </a:ext>
              </a:extLst>
            </p:cNvPr>
            <p:cNvSpPr txBox="1"/>
            <p:nvPr/>
          </p:nvSpPr>
          <p:spPr>
            <a:xfrm>
              <a:off x="6471676" y="1334308"/>
              <a:ext cx="4125137" cy="55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852F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填土</a:t>
              </a:r>
              <a:r>
                <a:rPr lang="zh-TW" altLang="en-US" b="1" dirty="0">
                  <a:solidFill>
                    <a:srgbClr val="852F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過程</a:t>
              </a:r>
              <a:endParaRPr lang="zh-CN" altLang="en-US" b="1" dirty="0">
                <a:solidFill>
                  <a:srgbClr val="852F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A839EDA-B607-45AB-A6A8-977C95427068}"/>
              </a:ext>
            </a:extLst>
          </p:cNvPr>
          <p:cNvSpPr/>
          <p:nvPr/>
        </p:nvSpPr>
        <p:spPr>
          <a:xfrm>
            <a:off x="8251147" y="631964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项目执行单位：爱缅基金会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2" y="1284117"/>
            <a:ext cx="4501598" cy="24765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2" y="3950044"/>
            <a:ext cx="4501598" cy="24615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13" y="1258359"/>
            <a:ext cx="4340298" cy="24765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13" y="3911410"/>
            <a:ext cx="4340298" cy="24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81826" y="1292627"/>
            <a:ext cx="9762186" cy="4696049"/>
          </a:xfrm>
          <a:prstGeom prst="rect">
            <a:avLst/>
          </a:prstGeom>
        </p:spPr>
      </p:pic>
      <p:grpSp>
        <p:nvGrpSpPr>
          <p:cNvPr id="3" name="组合 85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>
            <a:extLst>
              <a:ext uri="{FF2B5EF4-FFF2-40B4-BE49-F238E27FC236}">
                <a16:creationId xmlns="" xmlns:a16="http://schemas.microsoft.com/office/drawing/2014/main" id="{FCD8850D-EAB8-4CA6-8A53-6C0D6B948D13}"/>
              </a:ext>
            </a:extLst>
          </p:cNvPr>
          <p:cNvGrpSpPr/>
          <p:nvPr/>
        </p:nvGrpSpPr>
        <p:grpSpPr>
          <a:xfrm>
            <a:off x="-4963" y="164657"/>
            <a:ext cx="2718166" cy="932623"/>
            <a:chOff x="4533900" y="1028700"/>
            <a:chExt cx="6677025" cy="1409700"/>
          </a:xfrm>
        </p:grpSpPr>
        <p:sp>
          <p:nvSpPr>
            <p:cNvPr id="4" name="任意多边形 86">
              <a:extLst>
                <a:ext uri="{FF2B5EF4-FFF2-40B4-BE49-F238E27FC236}">
                  <a16:creationId xmlns="" xmlns:a16="http://schemas.microsoft.com/office/drawing/2014/main" id="{7C92DDCB-BEA8-4598-A04D-B0E400EC980B}"/>
                </a:ext>
              </a:extLst>
            </p:cNvPr>
            <p:cNvSpPr/>
            <p:nvPr/>
          </p:nvSpPr>
          <p:spPr>
            <a:xfrm>
              <a:off x="5000625" y="1724025"/>
              <a:ext cx="6096000" cy="714375"/>
            </a:xfrm>
            <a:custGeom>
              <a:avLst/>
              <a:gdLst>
                <a:gd name="connsiteX0" fmla="*/ 38100 w 6096000"/>
                <a:gd name="connsiteY0" fmla="*/ 0 h 714375"/>
                <a:gd name="connsiteX1" fmla="*/ 0 w 6096000"/>
                <a:gd name="connsiteY1" fmla="*/ 695325 h 714375"/>
                <a:gd name="connsiteX2" fmla="*/ 3324225 w 6096000"/>
                <a:gd name="connsiteY2" fmla="*/ 542925 h 714375"/>
                <a:gd name="connsiteX3" fmla="*/ 6096000 w 6096000"/>
                <a:gd name="connsiteY3" fmla="*/ 714375 h 714375"/>
                <a:gd name="connsiteX4" fmla="*/ 5695950 w 6096000"/>
                <a:gd name="connsiteY4" fmla="*/ 28575 h 714375"/>
                <a:gd name="connsiteX5" fmla="*/ 38100 w 6096000"/>
                <a:gd name="connsiteY5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0" h="714375">
                  <a:moveTo>
                    <a:pt x="38100" y="0"/>
                  </a:moveTo>
                  <a:lnTo>
                    <a:pt x="0" y="695325"/>
                  </a:lnTo>
                  <a:lnTo>
                    <a:pt x="3324225" y="542925"/>
                  </a:lnTo>
                  <a:lnTo>
                    <a:pt x="6096000" y="714375"/>
                  </a:lnTo>
                  <a:lnTo>
                    <a:pt x="5695950" y="285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87">
              <a:extLst>
                <a:ext uri="{FF2B5EF4-FFF2-40B4-BE49-F238E27FC236}">
                  <a16:creationId xmlns="" xmlns:a16="http://schemas.microsoft.com/office/drawing/2014/main" id="{17000B2E-E9BC-4B8A-99C8-AB591F623ABC}"/>
                </a:ext>
              </a:extLst>
            </p:cNvPr>
            <p:cNvSpPr/>
            <p:nvPr/>
          </p:nvSpPr>
          <p:spPr>
            <a:xfrm>
              <a:off x="4533900" y="1428750"/>
              <a:ext cx="6677025" cy="723900"/>
            </a:xfrm>
            <a:custGeom>
              <a:avLst/>
              <a:gdLst>
                <a:gd name="connsiteX0" fmla="*/ 0 w 6677025"/>
                <a:gd name="connsiteY0" fmla="*/ 0 h 723900"/>
                <a:gd name="connsiteX1" fmla="*/ 6677025 w 6677025"/>
                <a:gd name="connsiteY1" fmla="*/ 47625 h 723900"/>
                <a:gd name="connsiteX2" fmla="*/ 6353175 w 6677025"/>
                <a:gd name="connsiteY2" fmla="*/ 723900 h 723900"/>
                <a:gd name="connsiteX3" fmla="*/ 381000 w 6677025"/>
                <a:gd name="connsiteY3" fmla="*/ 647700 h 723900"/>
                <a:gd name="connsiteX4" fmla="*/ 0 w 6677025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25" h="723900">
                  <a:moveTo>
                    <a:pt x="0" y="0"/>
                  </a:moveTo>
                  <a:lnTo>
                    <a:pt x="6677025" y="47625"/>
                  </a:lnTo>
                  <a:lnTo>
                    <a:pt x="6353175" y="723900"/>
                  </a:lnTo>
                  <a:lnTo>
                    <a:pt x="381000" y="64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88">
              <a:extLst>
                <a:ext uri="{FF2B5EF4-FFF2-40B4-BE49-F238E27FC236}">
                  <a16:creationId xmlns="" xmlns:a16="http://schemas.microsoft.com/office/drawing/2014/main" id="{D52995B4-B590-4205-A9D1-1F157B2EF2AC}"/>
                </a:ext>
              </a:extLst>
            </p:cNvPr>
            <p:cNvSpPr/>
            <p:nvPr/>
          </p:nvSpPr>
          <p:spPr>
            <a:xfrm>
              <a:off x="4981575" y="1295400"/>
              <a:ext cx="6096000" cy="895350"/>
            </a:xfrm>
            <a:custGeom>
              <a:avLst/>
              <a:gdLst>
                <a:gd name="connsiteX0" fmla="*/ 0 w 6096000"/>
                <a:gd name="connsiteY0" fmla="*/ 114300 h 895350"/>
                <a:gd name="connsiteX1" fmla="*/ 152400 w 6096000"/>
                <a:gd name="connsiteY1" fmla="*/ 895350 h 895350"/>
                <a:gd name="connsiteX2" fmla="*/ 5895975 w 6096000"/>
                <a:gd name="connsiteY2" fmla="*/ 809625 h 895350"/>
                <a:gd name="connsiteX3" fmla="*/ 6096000 w 6096000"/>
                <a:gd name="connsiteY3" fmla="*/ 0 h 895350"/>
                <a:gd name="connsiteX4" fmla="*/ 0 w 6096000"/>
                <a:gd name="connsiteY4" fmla="*/ 11430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95350">
                  <a:moveTo>
                    <a:pt x="0" y="114300"/>
                  </a:moveTo>
                  <a:lnTo>
                    <a:pt x="152400" y="895350"/>
                  </a:lnTo>
                  <a:lnTo>
                    <a:pt x="5895975" y="809625"/>
                  </a:lnTo>
                  <a:lnTo>
                    <a:pt x="609600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89">
              <a:extLst>
                <a:ext uri="{FF2B5EF4-FFF2-40B4-BE49-F238E27FC236}">
                  <a16:creationId xmlns="" xmlns:a16="http://schemas.microsoft.com/office/drawing/2014/main" id="{77060E50-273B-43A0-ADA8-E58086474E35}"/>
                </a:ext>
              </a:extLst>
            </p:cNvPr>
            <p:cNvSpPr/>
            <p:nvPr/>
          </p:nvSpPr>
          <p:spPr>
            <a:xfrm>
              <a:off x="4667250" y="1266825"/>
              <a:ext cx="6381750" cy="962025"/>
            </a:xfrm>
            <a:custGeom>
              <a:avLst/>
              <a:gdLst>
                <a:gd name="connsiteX0" fmla="*/ 0 w 6381750"/>
                <a:gd name="connsiteY0" fmla="*/ 0 h 962025"/>
                <a:gd name="connsiteX1" fmla="*/ 266700 w 6381750"/>
                <a:gd name="connsiteY1" fmla="*/ 752475 h 962025"/>
                <a:gd name="connsiteX2" fmla="*/ 6381750 w 6381750"/>
                <a:gd name="connsiteY2" fmla="*/ 962025 h 962025"/>
                <a:gd name="connsiteX3" fmla="*/ 5991225 w 6381750"/>
                <a:gd name="connsiteY3" fmla="*/ 28575 h 962025"/>
                <a:gd name="connsiteX4" fmla="*/ 0 w 6381750"/>
                <a:gd name="connsiteY4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0" h="962025">
                  <a:moveTo>
                    <a:pt x="0" y="0"/>
                  </a:moveTo>
                  <a:lnTo>
                    <a:pt x="266700" y="752475"/>
                  </a:lnTo>
                  <a:lnTo>
                    <a:pt x="6381750" y="962025"/>
                  </a:lnTo>
                  <a:lnTo>
                    <a:pt x="5991225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90">
              <a:extLst>
                <a:ext uri="{FF2B5EF4-FFF2-40B4-BE49-F238E27FC236}">
                  <a16:creationId xmlns="" xmlns:a16="http://schemas.microsoft.com/office/drawing/2014/main" id="{9D261D86-2FB9-4BDA-BF4E-0C0D76929147}"/>
                </a:ext>
              </a:extLst>
            </p:cNvPr>
            <p:cNvSpPr/>
            <p:nvPr/>
          </p:nvSpPr>
          <p:spPr>
            <a:xfrm>
              <a:off x="4838700" y="1028700"/>
              <a:ext cx="6105525" cy="981075"/>
            </a:xfrm>
            <a:custGeom>
              <a:avLst/>
              <a:gdLst>
                <a:gd name="connsiteX0" fmla="*/ 0 w 6105525"/>
                <a:gd name="connsiteY0" fmla="*/ 0 h 981075"/>
                <a:gd name="connsiteX1" fmla="*/ 6105525 w 6105525"/>
                <a:gd name="connsiteY1" fmla="*/ 85725 h 981075"/>
                <a:gd name="connsiteX2" fmla="*/ 5972175 w 6105525"/>
                <a:gd name="connsiteY2" fmla="*/ 981075 h 981075"/>
                <a:gd name="connsiteX3" fmla="*/ 133350 w 6105525"/>
                <a:gd name="connsiteY3" fmla="*/ 942975 h 981075"/>
                <a:gd name="connsiteX4" fmla="*/ 0 w 6105525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525" h="981075">
                  <a:moveTo>
                    <a:pt x="0" y="0"/>
                  </a:moveTo>
                  <a:lnTo>
                    <a:pt x="6105525" y="85725"/>
                  </a:lnTo>
                  <a:lnTo>
                    <a:pt x="5972175" y="981075"/>
                  </a:lnTo>
                  <a:lnTo>
                    <a:pt x="133350" y="942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15" descr="e7d195523061f1c0cedebb6e872f539bef8c3f919874e9d7F393EAC58BED21C2FF51B37DC2BB638B8C3BBDAAB512FD384E3D0607F6DC23BA52CABE0245F56B277CB44BFC96A756417CF1E34334CE67DE8B0069E099CFD934B8B4A823327CC00C9DBF74B56247B29D57B13B396B5D1E252275D81C446236F04837B96975F55C160D9E85B769EC91D0">
              <a:extLst>
                <a:ext uri="{FF2B5EF4-FFF2-40B4-BE49-F238E27FC236}">
                  <a16:creationId xmlns="" xmlns:a16="http://schemas.microsoft.com/office/drawing/2014/main" id="{AE1D6C62-BAFC-41B7-9E0C-9C34C94B11C6}"/>
                </a:ext>
              </a:extLst>
            </p:cNvPr>
            <p:cNvSpPr txBox="1"/>
            <p:nvPr/>
          </p:nvSpPr>
          <p:spPr>
            <a:xfrm>
              <a:off x="6471676" y="1334308"/>
              <a:ext cx="4125137" cy="55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852F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職校位置團</a:t>
              </a:r>
              <a:endParaRPr lang="zh-CN" altLang="en-US" b="1" dirty="0">
                <a:solidFill>
                  <a:srgbClr val="852F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6DF0109-073E-4FB9-9A39-C27A8692856C}"/>
              </a:ext>
            </a:extLst>
          </p:cNvPr>
          <p:cNvSpPr/>
          <p:nvPr/>
        </p:nvSpPr>
        <p:spPr>
          <a:xfrm>
            <a:off x="8251147" y="631964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目執行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位：愛緬基金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136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85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>
            <a:extLst>
              <a:ext uri="{FF2B5EF4-FFF2-40B4-BE49-F238E27FC236}">
                <a16:creationId xmlns="" xmlns:a16="http://schemas.microsoft.com/office/drawing/2014/main" id="{14295FAE-9E4C-49B0-BADA-98C0ED2A75A1}"/>
              </a:ext>
            </a:extLst>
          </p:cNvPr>
          <p:cNvGrpSpPr/>
          <p:nvPr/>
        </p:nvGrpSpPr>
        <p:grpSpPr>
          <a:xfrm>
            <a:off x="-4963" y="113142"/>
            <a:ext cx="2718166" cy="932623"/>
            <a:chOff x="4533900" y="1028700"/>
            <a:chExt cx="6677025" cy="1409700"/>
          </a:xfrm>
        </p:grpSpPr>
        <p:sp>
          <p:nvSpPr>
            <p:cNvPr id="7" name="任意多边形 86">
              <a:extLst>
                <a:ext uri="{FF2B5EF4-FFF2-40B4-BE49-F238E27FC236}">
                  <a16:creationId xmlns="" xmlns:a16="http://schemas.microsoft.com/office/drawing/2014/main" id="{3C334C7D-2636-43B9-89A6-D53214EDDC90}"/>
                </a:ext>
              </a:extLst>
            </p:cNvPr>
            <p:cNvSpPr/>
            <p:nvPr/>
          </p:nvSpPr>
          <p:spPr>
            <a:xfrm>
              <a:off x="5000625" y="1724025"/>
              <a:ext cx="6096000" cy="714375"/>
            </a:xfrm>
            <a:custGeom>
              <a:avLst/>
              <a:gdLst>
                <a:gd name="connsiteX0" fmla="*/ 38100 w 6096000"/>
                <a:gd name="connsiteY0" fmla="*/ 0 h 714375"/>
                <a:gd name="connsiteX1" fmla="*/ 0 w 6096000"/>
                <a:gd name="connsiteY1" fmla="*/ 695325 h 714375"/>
                <a:gd name="connsiteX2" fmla="*/ 3324225 w 6096000"/>
                <a:gd name="connsiteY2" fmla="*/ 542925 h 714375"/>
                <a:gd name="connsiteX3" fmla="*/ 6096000 w 6096000"/>
                <a:gd name="connsiteY3" fmla="*/ 714375 h 714375"/>
                <a:gd name="connsiteX4" fmla="*/ 5695950 w 6096000"/>
                <a:gd name="connsiteY4" fmla="*/ 28575 h 714375"/>
                <a:gd name="connsiteX5" fmla="*/ 38100 w 6096000"/>
                <a:gd name="connsiteY5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0" h="714375">
                  <a:moveTo>
                    <a:pt x="38100" y="0"/>
                  </a:moveTo>
                  <a:lnTo>
                    <a:pt x="0" y="695325"/>
                  </a:lnTo>
                  <a:lnTo>
                    <a:pt x="3324225" y="542925"/>
                  </a:lnTo>
                  <a:lnTo>
                    <a:pt x="6096000" y="714375"/>
                  </a:lnTo>
                  <a:lnTo>
                    <a:pt x="5695950" y="285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87">
              <a:extLst>
                <a:ext uri="{FF2B5EF4-FFF2-40B4-BE49-F238E27FC236}">
                  <a16:creationId xmlns="" xmlns:a16="http://schemas.microsoft.com/office/drawing/2014/main" id="{3581A61E-A925-4DD8-8B7D-0587A9002E4A}"/>
                </a:ext>
              </a:extLst>
            </p:cNvPr>
            <p:cNvSpPr/>
            <p:nvPr/>
          </p:nvSpPr>
          <p:spPr>
            <a:xfrm>
              <a:off x="4533900" y="1428750"/>
              <a:ext cx="6677025" cy="723900"/>
            </a:xfrm>
            <a:custGeom>
              <a:avLst/>
              <a:gdLst>
                <a:gd name="connsiteX0" fmla="*/ 0 w 6677025"/>
                <a:gd name="connsiteY0" fmla="*/ 0 h 723900"/>
                <a:gd name="connsiteX1" fmla="*/ 6677025 w 6677025"/>
                <a:gd name="connsiteY1" fmla="*/ 47625 h 723900"/>
                <a:gd name="connsiteX2" fmla="*/ 6353175 w 6677025"/>
                <a:gd name="connsiteY2" fmla="*/ 723900 h 723900"/>
                <a:gd name="connsiteX3" fmla="*/ 381000 w 6677025"/>
                <a:gd name="connsiteY3" fmla="*/ 647700 h 723900"/>
                <a:gd name="connsiteX4" fmla="*/ 0 w 6677025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25" h="723900">
                  <a:moveTo>
                    <a:pt x="0" y="0"/>
                  </a:moveTo>
                  <a:lnTo>
                    <a:pt x="6677025" y="47625"/>
                  </a:lnTo>
                  <a:lnTo>
                    <a:pt x="6353175" y="723900"/>
                  </a:lnTo>
                  <a:lnTo>
                    <a:pt x="381000" y="64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8">
              <a:extLst>
                <a:ext uri="{FF2B5EF4-FFF2-40B4-BE49-F238E27FC236}">
                  <a16:creationId xmlns="" xmlns:a16="http://schemas.microsoft.com/office/drawing/2014/main" id="{107BA1D8-FCDB-4B97-A6AB-FFDD281CFD87}"/>
                </a:ext>
              </a:extLst>
            </p:cNvPr>
            <p:cNvSpPr/>
            <p:nvPr/>
          </p:nvSpPr>
          <p:spPr>
            <a:xfrm>
              <a:off x="4981575" y="1295400"/>
              <a:ext cx="6096000" cy="895350"/>
            </a:xfrm>
            <a:custGeom>
              <a:avLst/>
              <a:gdLst>
                <a:gd name="connsiteX0" fmla="*/ 0 w 6096000"/>
                <a:gd name="connsiteY0" fmla="*/ 114300 h 895350"/>
                <a:gd name="connsiteX1" fmla="*/ 152400 w 6096000"/>
                <a:gd name="connsiteY1" fmla="*/ 895350 h 895350"/>
                <a:gd name="connsiteX2" fmla="*/ 5895975 w 6096000"/>
                <a:gd name="connsiteY2" fmla="*/ 809625 h 895350"/>
                <a:gd name="connsiteX3" fmla="*/ 6096000 w 6096000"/>
                <a:gd name="connsiteY3" fmla="*/ 0 h 895350"/>
                <a:gd name="connsiteX4" fmla="*/ 0 w 6096000"/>
                <a:gd name="connsiteY4" fmla="*/ 11430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95350">
                  <a:moveTo>
                    <a:pt x="0" y="114300"/>
                  </a:moveTo>
                  <a:lnTo>
                    <a:pt x="152400" y="895350"/>
                  </a:lnTo>
                  <a:lnTo>
                    <a:pt x="5895975" y="809625"/>
                  </a:lnTo>
                  <a:lnTo>
                    <a:pt x="609600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89">
              <a:extLst>
                <a:ext uri="{FF2B5EF4-FFF2-40B4-BE49-F238E27FC236}">
                  <a16:creationId xmlns="" xmlns:a16="http://schemas.microsoft.com/office/drawing/2014/main" id="{03890DDA-EA03-46D1-A562-4F44D99CB3B3}"/>
                </a:ext>
              </a:extLst>
            </p:cNvPr>
            <p:cNvSpPr/>
            <p:nvPr/>
          </p:nvSpPr>
          <p:spPr>
            <a:xfrm>
              <a:off x="4667250" y="1266825"/>
              <a:ext cx="6381750" cy="962025"/>
            </a:xfrm>
            <a:custGeom>
              <a:avLst/>
              <a:gdLst>
                <a:gd name="connsiteX0" fmla="*/ 0 w 6381750"/>
                <a:gd name="connsiteY0" fmla="*/ 0 h 962025"/>
                <a:gd name="connsiteX1" fmla="*/ 266700 w 6381750"/>
                <a:gd name="connsiteY1" fmla="*/ 752475 h 962025"/>
                <a:gd name="connsiteX2" fmla="*/ 6381750 w 6381750"/>
                <a:gd name="connsiteY2" fmla="*/ 962025 h 962025"/>
                <a:gd name="connsiteX3" fmla="*/ 5991225 w 6381750"/>
                <a:gd name="connsiteY3" fmla="*/ 28575 h 962025"/>
                <a:gd name="connsiteX4" fmla="*/ 0 w 6381750"/>
                <a:gd name="connsiteY4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0" h="962025">
                  <a:moveTo>
                    <a:pt x="0" y="0"/>
                  </a:moveTo>
                  <a:lnTo>
                    <a:pt x="266700" y="752475"/>
                  </a:lnTo>
                  <a:lnTo>
                    <a:pt x="6381750" y="962025"/>
                  </a:lnTo>
                  <a:lnTo>
                    <a:pt x="5991225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90">
              <a:extLst>
                <a:ext uri="{FF2B5EF4-FFF2-40B4-BE49-F238E27FC236}">
                  <a16:creationId xmlns="" xmlns:a16="http://schemas.microsoft.com/office/drawing/2014/main" id="{4F51BD2E-4F20-4CF2-891C-DEDF1570334C}"/>
                </a:ext>
              </a:extLst>
            </p:cNvPr>
            <p:cNvSpPr/>
            <p:nvPr/>
          </p:nvSpPr>
          <p:spPr>
            <a:xfrm>
              <a:off x="4838700" y="1028700"/>
              <a:ext cx="6105525" cy="981075"/>
            </a:xfrm>
            <a:custGeom>
              <a:avLst/>
              <a:gdLst>
                <a:gd name="connsiteX0" fmla="*/ 0 w 6105525"/>
                <a:gd name="connsiteY0" fmla="*/ 0 h 981075"/>
                <a:gd name="connsiteX1" fmla="*/ 6105525 w 6105525"/>
                <a:gd name="connsiteY1" fmla="*/ 85725 h 981075"/>
                <a:gd name="connsiteX2" fmla="*/ 5972175 w 6105525"/>
                <a:gd name="connsiteY2" fmla="*/ 981075 h 981075"/>
                <a:gd name="connsiteX3" fmla="*/ 133350 w 6105525"/>
                <a:gd name="connsiteY3" fmla="*/ 942975 h 981075"/>
                <a:gd name="connsiteX4" fmla="*/ 0 w 6105525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525" h="981075">
                  <a:moveTo>
                    <a:pt x="0" y="0"/>
                  </a:moveTo>
                  <a:lnTo>
                    <a:pt x="6105525" y="85725"/>
                  </a:lnTo>
                  <a:lnTo>
                    <a:pt x="5972175" y="981075"/>
                  </a:lnTo>
                  <a:lnTo>
                    <a:pt x="133350" y="942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5" descr="e7d195523061f1c0cedebb6e872f539bef8c3f919874e9d7F393EAC58BED21C2FF51B37DC2BB638B8C3BBDAAB512FD384E3D0607F6DC23BA52CABE0245F56B277CB44BFC96A756417CF1E34334CE67DE8B0069E099CFD934B8B4A823327CC00C9DBF74B56247B29D57B13B396B5D1E252275D81C446236F04837B96975F55C160D9E85B769EC91D0">
            <a:extLst>
              <a:ext uri="{FF2B5EF4-FFF2-40B4-BE49-F238E27FC236}">
                <a16:creationId xmlns="" xmlns:a16="http://schemas.microsoft.com/office/drawing/2014/main" id="{9C0DB90F-DDA9-48BA-AD32-8324AE6B2DE7}"/>
              </a:ext>
            </a:extLst>
          </p:cNvPr>
          <p:cNvSpPr txBox="1"/>
          <p:nvPr/>
        </p:nvSpPr>
        <p:spPr>
          <a:xfrm>
            <a:off x="268730" y="366840"/>
            <a:ext cx="211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852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填土實際支出明細</a:t>
            </a:r>
            <a:endParaRPr lang="zh-CN" altLang="en-US" b="1" dirty="0">
              <a:solidFill>
                <a:srgbClr val="852F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4" descr="C:\Users\Acer\AppData\Local\Temp\WeChat Files\a00b6ffeb28f304c9a81f1c46efeb8b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30310" y="1696332"/>
            <a:ext cx="9813701" cy="315558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6DF0109-073E-4FB9-9A39-C27A8692856C}"/>
              </a:ext>
            </a:extLst>
          </p:cNvPr>
          <p:cNvSpPr/>
          <p:nvPr/>
        </p:nvSpPr>
        <p:spPr>
          <a:xfrm>
            <a:off x="8251147" y="631964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目執行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位：愛緬基金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58" y="3997037"/>
            <a:ext cx="808484" cy="80848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10298" y="2036275"/>
            <a:ext cx="5566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2017</a:t>
            </a:r>
            <a:r>
              <a:rPr lang="zh-TW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个孤儿院</a:t>
            </a:r>
            <a:r>
              <a:rPr lang="zh-CN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119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名的孤儿个案照顾</a:t>
            </a:r>
            <a:endParaRPr lang="en-US" altLang="zh-CN" sz="2000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018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23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个孤儿院，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2,072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名的孤儿个案照顾</a:t>
            </a:r>
            <a:endParaRPr lang="en-US" altLang="zh-CN" sz="2000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019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个孤儿院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en-US" altLang="zh-CN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280</a:t>
            </a:r>
            <a:r>
              <a:rPr lang="zh-CN" altLang="en-US" sz="2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名的孤儿个案照顾</a:t>
            </a:r>
            <a:endParaRPr lang="en-US" altLang="zh-TW" sz="2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1" name="组合 85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>
            <a:extLst>
              <a:ext uri="{FF2B5EF4-FFF2-40B4-BE49-F238E27FC236}">
                <a16:creationId xmlns="" xmlns:a16="http://schemas.microsoft.com/office/drawing/2014/main" id="{5F0AC5EC-3A8E-4F46-BEE1-52B018069B28}"/>
              </a:ext>
            </a:extLst>
          </p:cNvPr>
          <p:cNvGrpSpPr/>
          <p:nvPr/>
        </p:nvGrpSpPr>
        <p:grpSpPr>
          <a:xfrm>
            <a:off x="-4963" y="164657"/>
            <a:ext cx="3688321" cy="932623"/>
            <a:chOff x="4533900" y="1028700"/>
            <a:chExt cx="6677025" cy="1409700"/>
          </a:xfrm>
        </p:grpSpPr>
        <p:sp>
          <p:nvSpPr>
            <p:cNvPr id="22" name="任意多边形 86">
              <a:extLst>
                <a:ext uri="{FF2B5EF4-FFF2-40B4-BE49-F238E27FC236}">
                  <a16:creationId xmlns="" xmlns:a16="http://schemas.microsoft.com/office/drawing/2014/main" id="{76DCBE44-6165-4215-A7E9-DFCB64EDBE03}"/>
                </a:ext>
              </a:extLst>
            </p:cNvPr>
            <p:cNvSpPr/>
            <p:nvPr/>
          </p:nvSpPr>
          <p:spPr>
            <a:xfrm>
              <a:off x="5000625" y="1724025"/>
              <a:ext cx="6096000" cy="714375"/>
            </a:xfrm>
            <a:custGeom>
              <a:avLst/>
              <a:gdLst>
                <a:gd name="connsiteX0" fmla="*/ 38100 w 6096000"/>
                <a:gd name="connsiteY0" fmla="*/ 0 h 714375"/>
                <a:gd name="connsiteX1" fmla="*/ 0 w 6096000"/>
                <a:gd name="connsiteY1" fmla="*/ 695325 h 714375"/>
                <a:gd name="connsiteX2" fmla="*/ 3324225 w 6096000"/>
                <a:gd name="connsiteY2" fmla="*/ 542925 h 714375"/>
                <a:gd name="connsiteX3" fmla="*/ 6096000 w 6096000"/>
                <a:gd name="connsiteY3" fmla="*/ 714375 h 714375"/>
                <a:gd name="connsiteX4" fmla="*/ 5695950 w 6096000"/>
                <a:gd name="connsiteY4" fmla="*/ 28575 h 714375"/>
                <a:gd name="connsiteX5" fmla="*/ 38100 w 6096000"/>
                <a:gd name="connsiteY5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0" h="714375">
                  <a:moveTo>
                    <a:pt x="38100" y="0"/>
                  </a:moveTo>
                  <a:lnTo>
                    <a:pt x="0" y="695325"/>
                  </a:lnTo>
                  <a:lnTo>
                    <a:pt x="3324225" y="542925"/>
                  </a:lnTo>
                  <a:lnTo>
                    <a:pt x="6096000" y="714375"/>
                  </a:lnTo>
                  <a:lnTo>
                    <a:pt x="5695950" y="285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87">
              <a:extLst>
                <a:ext uri="{FF2B5EF4-FFF2-40B4-BE49-F238E27FC236}">
                  <a16:creationId xmlns="" xmlns:a16="http://schemas.microsoft.com/office/drawing/2014/main" id="{59B129EA-8D6D-4A19-AA3E-7388F5A75A83}"/>
                </a:ext>
              </a:extLst>
            </p:cNvPr>
            <p:cNvSpPr/>
            <p:nvPr/>
          </p:nvSpPr>
          <p:spPr>
            <a:xfrm>
              <a:off x="4533900" y="1428750"/>
              <a:ext cx="6677025" cy="723900"/>
            </a:xfrm>
            <a:custGeom>
              <a:avLst/>
              <a:gdLst>
                <a:gd name="connsiteX0" fmla="*/ 0 w 6677025"/>
                <a:gd name="connsiteY0" fmla="*/ 0 h 723900"/>
                <a:gd name="connsiteX1" fmla="*/ 6677025 w 6677025"/>
                <a:gd name="connsiteY1" fmla="*/ 47625 h 723900"/>
                <a:gd name="connsiteX2" fmla="*/ 6353175 w 6677025"/>
                <a:gd name="connsiteY2" fmla="*/ 723900 h 723900"/>
                <a:gd name="connsiteX3" fmla="*/ 381000 w 6677025"/>
                <a:gd name="connsiteY3" fmla="*/ 647700 h 723900"/>
                <a:gd name="connsiteX4" fmla="*/ 0 w 6677025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25" h="723900">
                  <a:moveTo>
                    <a:pt x="0" y="0"/>
                  </a:moveTo>
                  <a:lnTo>
                    <a:pt x="6677025" y="47625"/>
                  </a:lnTo>
                  <a:lnTo>
                    <a:pt x="6353175" y="723900"/>
                  </a:lnTo>
                  <a:lnTo>
                    <a:pt x="381000" y="64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88">
              <a:extLst>
                <a:ext uri="{FF2B5EF4-FFF2-40B4-BE49-F238E27FC236}">
                  <a16:creationId xmlns="" xmlns:a16="http://schemas.microsoft.com/office/drawing/2014/main" id="{4F01D7E5-65D8-4DCC-B84C-3D9572788E4B}"/>
                </a:ext>
              </a:extLst>
            </p:cNvPr>
            <p:cNvSpPr/>
            <p:nvPr/>
          </p:nvSpPr>
          <p:spPr>
            <a:xfrm>
              <a:off x="4981575" y="1295400"/>
              <a:ext cx="6096000" cy="895350"/>
            </a:xfrm>
            <a:custGeom>
              <a:avLst/>
              <a:gdLst>
                <a:gd name="connsiteX0" fmla="*/ 0 w 6096000"/>
                <a:gd name="connsiteY0" fmla="*/ 114300 h 895350"/>
                <a:gd name="connsiteX1" fmla="*/ 152400 w 6096000"/>
                <a:gd name="connsiteY1" fmla="*/ 895350 h 895350"/>
                <a:gd name="connsiteX2" fmla="*/ 5895975 w 6096000"/>
                <a:gd name="connsiteY2" fmla="*/ 809625 h 895350"/>
                <a:gd name="connsiteX3" fmla="*/ 6096000 w 6096000"/>
                <a:gd name="connsiteY3" fmla="*/ 0 h 895350"/>
                <a:gd name="connsiteX4" fmla="*/ 0 w 6096000"/>
                <a:gd name="connsiteY4" fmla="*/ 11430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95350">
                  <a:moveTo>
                    <a:pt x="0" y="114300"/>
                  </a:moveTo>
                  <a:lnTo>
                    <a:pt x="152400" y="895350"/>
                  </a:lnTo>
                  <a:lnTo>
                    <a:pt x="5895975" y="809625"/>
                  </a:lnTo>
                  <a:lnTo>
                    <a:pt x="609600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89">
              <a:extLst>
                <a:ext uri="{FF2B5EF4-FFF2-40B4-BE49-F238E27FC236}">
                  <a16:creationId xmlns="" xmlns:a16="http://schemas.microsoft.com/office/drawing/2014/main" id="{D17303D5-EE56-49D0-8528-3335439DA870}"/>
                </a:ext>
              </a:extLst>
            </p:cNvPr>
            <p:cNvSpPr/>
            <p:nvPr/>
          </p:nvSpPr>
          <p:spPr>
            <a:xfrm>
              <a:off x="4667250" y="1266825"/>
              <a:ext cx="6381750" cy="962025"/>
            </a:xfrm>
            <a:custGeom>
              <a:avLst/>
              <a:gdLst>
                <a:gd name="connsiteX0" fmla="*/ 0 w 6381750"/>
                <a:gd name="connsiteY0" fmla="*/ 0 h 962025"/>
                <a:gd name="connsiteX1" fmla="*/ 266700 w 6381750"/>
                <a:gd name="connsiteY1" fmla="*/ 752475 h 962025"/>
                <a:gd name="connsiteX2" fmla="*/ 6381750 w 6381750"/>
                <a:gd name="connsiteY2" fmla="*/ 962025 h 962025"/>
                <a:gd name="connsiteX3" fmla="*/ 5991225 w 6381750"/>
                <a:gd name="connsiteY3" fmla="*/ 28575 h 962025"/>
                <a:gd name="connsiteX4" fmla="*/ 0 w 6381750"/>
                <a:gd name="connsiteY4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0" h="962025">
                  <a:moveTo>
                    <a:pt x="0" y="0"/>
                  </a:moveTo>
                  <a:lnTo>
                    <a:pt x="266700" y="752475"/>
                  </a:lnTo>
                  <a:lnTo>
                    <a:pt x="6381750" y="962025"/>
                  </a:lnTo>
                  <a:lnTo>
                    <a:pt x="5991225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90">
              <a:extLst>
                <a:ext uri="{FF2B5EF4-FFF2-40B4-BE49-F238E27FC236}">
                  <a16:creationId xmlns="" xmlns:a16="http://schemas.microsoft.com/office/drawing/2014/main" id="{C52D48DD-49CB-4FE3-9C57-2922A218FEEE}"/>
                </a:ext>
              </a:extLst>
            </p:cNvPr>
            <p:cNvSpPr/>
            <p:nvPr/>
          </p:nvSpPr>
          <p:spPr>
            <a:xfrm>
              <a:off x="4838700" y="1028700"/>
              <a:ext cx="6105525" cy="981075"/>
            </a:xfrm>
            <a:custGeom>
              <a:avLst/>
              <a:gdLst>
                <a:gd name="connsiteX0" fmla="*/ 0 w 6105525"/>
                <a:gd name="connsiteY0" fmla="*/ 0 h 981075"/>
                <a:gd name="connsiteX1" fmla="*/ 6105525 w 6105525"/>
                <a:gd name="connsiteY1" fmla="*/ 85725 h 981075"/>
                <a:gd name="connsiteX2" fmla="*/ 5972175 w 6105525"/>
                <a:gd name="connsiteY2" fmla="*/ 981075 h 981075"/>
                <a:gd name="connsiteX3" fmla="*/ 133350 w 6105525"/>
                <a:gd name="connsiteY3" fmla="*/ 942975 h 981075"/>
                <a:gd name="connsiteX4" fmla="*/ 0 w 6105525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525" h="981075">
                  <a:moveTo>
                    <a:pt x="0" y="0"/>
                  </a:moveTo>
                  <a:lnTo>
                    <a:pt x="6105525" y="85725"/>
                  </a:lnTo>
                  <a:lnTo>
                    <a:pt x="5972175" y="981075"/>
                  </a:lnTo>
                  <a:lnTo>
                    <a:pt x="133350" y="942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15" descr="e7d195523061f1c0cedebb6e872f539bef8c3f919874e9d7F393EAC58BED21C2FF51B37DC2BB638B8C3BBDAAB512FD384E3D0607F6DC23BA52CABE0245F56B277CB44BFC96A756417CF1E34334CE67DE8B0069E099CFD934B8B4A823327CC00C9DBF74B56247B29D57B13B396B5D1E252275D81C446236F04837B96975F55C160D9E85B769EC91D0">
              <a:extLst>
                <a:ext uri="{FF2B5EF4-FFF2-40B4-BE49-F238E27FC236}">
                  <a16:creationId xmlns="" xmlns:a16="http://schemas.microsoft.com/office/drawing/2014/main" id="{B3257788-6EC3-4D16-AFF7-EAE5C26BFC56}"/>
                </a:ext>
              </a:extLst>
            </p:cNvPr>
            <p:cNvSpPr txBox="1"/>
            <p:nvPr/>
          </p:nvSpPr>
          <p:spPr>
            <a:xfrm>
              <a:off x="5306327" y="1315258"/>
              <a:ext cx="4676703" cy="55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852F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填土預算超支說明</a:t>
              </a:r>
              <a:endParaRPr lang="zh-CN" altLang="en-US" b="1" dirty="0">
                <a:solidFill>
                  <a:srgbClr val="852F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9C7D6F66-444D-49FF-B1B9-473E7779D5FF}"/>
              </a:ext>
            </a:extLst>
          </p:cNvPr>
          <p:cNvSpPr/>
          <p:nvPr/>
        </p:nvSpPr>
        <p:spPr>
          <a:xfrm>
            <a:off x="6633019" y="4951351"/>
            <a:ext cx="4950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</a:t>
            </a:r>
            <a:r>
              <a:rPr lang="zh-TW" altLang="en-US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完成</a:t>
            </a:r>
            <a:r>
              <a:rPr lang="en-US" altLang="zh-TW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102</a:t>
            </a:r>
            <a:r>
              <a:rPr lang="zh-CN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人次保母人员接受社工专业培训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2017-2019</a:t>
            </a:r>
            <a:r>
              <a:rPr lang="zh-TW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共有</a:t>
            </a:r>
            <a:r>
              <a:rPr lang="en-US" altLang="zh-TW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469</a:t>
            </a:r>
            <a:r>
              <a:rPr lang="zh-TW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</a:t>
            </a:r>
            <a:r>
              <a:rPr lang="zh-CN" altLang="en-US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次接受社工专业培训</a:t>
            </a:r>
          </a:p>
          <a:p>
            <a:pPr>
              <a:spcBef>
                <a:spcPts val="600"/>
              </a:spcBef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76DF0109-073E-4FB9-9A39-C27A8692856C}"/>
              </a:ext>
            </a:extLst>
          </p:cNvPr>
          <p:cNvSpPr/>
          <p:nvPr/>
        </p:nvSpPr>
        <p:spPr>
          <a:xfrm>
            <a:off x="8251147" y="631964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目執行單位：愛緬基金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1825" y="1676950"/>
            <a:ext cx="9762186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填土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啟動進程</a:t>
            </a:r>
            <a:r>
              <a:rPr lang="zh-TW" altLang="en-US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概述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：</a:t>
            </a:r>
            <a:endParaRPr lang="en-US" altLang="zh-TW" dirty="0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1.2018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日成立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[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緬校經營籌備計劃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]14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人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小組。</a:t>
            </a:r>
            <a:endParaRPr lang="zh-TW" altLang="zh-TW" sz="16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2.2018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9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日本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會趙德仁執行長赴台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，商討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職校啟動計劃。</a:t>
            </a:r>
            <a:endParaRPr lang="zh-TW" altLang="zh-TW" sz="16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3.2019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15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日愛緬執行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秘書</a:t>
            </a:r>
            <a:r>
              <a:rPr lang="zh-TW" altLang="en-US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至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台北市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無子西瓜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基金會拜會，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商討執行細節。</a:t>
            </a:r>
            <a:endParaRPr lang="zh-TW" altLang="zh-TW" sz="16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4.2019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日成立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[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緬校填土建築工程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]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五人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小組。</a:t>
            </a:r>
            <a:endParaRPr lang="zh-TW" altLang="zh-TW" sz="16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5.2019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19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日在謝大賢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先生捐</a:t>
            </a:r>
            <a:r>
              <a:rPr lang="zh-TW" altLang="zh-TW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出自有土地上的土源，供職校進行填土之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用</a:t>
            </a:r>
            <a:r>
              <a:rPr lang="zh-TW" altLang="en-US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。</a:t>
            </a:r>
            <a:endParaRPr lang="en-US" altLang="zh-TW" dirty="0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6.2019</a:t>
            </a:r>
            <a:r>
              <a:rPr lang="zh-TW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TW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</a:t>
            </a:r>
            <a:r>
              <a:rPr lang="zh-TW" altLang="en-US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月仰光雲南會館鄉親莫董事長填土專項捐款伍仟萬緬幣到帳。</a:t>
            </a:r>
            <a:endParaRPr lang="en-US" altLang="zh-TW" dirty="0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7.</a:t>
            </a:r>
            <a:r>
              <a:rPr lang="zh-TW" altLang="en-US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依實際支出費用柒仟伍佰叁拾萬緬幣計，費用超支貳仟伍佰叁拾萬元整。</a:t>
            </a:r>
            <a:endParaRPr lang="zh-TW" altLang="zh-TW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43" y="0"/>
            <a:ext cx="10287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6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10398733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0098530 w 12192000"/>
              <a:gd name="connsiteY3" fmla="*/ 6858001 h 6858001"/>
              <a:gd name="connsiteX4" fmla="*/ 10266684 w 12192000"/>
              <a:gd name="connsiteY4" fmla="*/ 6645903 h 6858001"/>
              <a:gd name="connsiteX5" fmla="*/ 10483508 w 12192000"/>
              <a:gd name="connsiteY5" fmla="*/ 92614 h 6858001"/>
              <a:gd name="connsiteX6" fmla="*/ 0 w 12192000"/>
              <a:gd name="connsiteY6" fmla="*/ 0 h 6858001"/>
              <a:gd name="connsiteX7" fmla="*/ 3540593 w 12192000"/>
              <a:gd name="connsiteY7" fmla="*/ 0 h 6858001"/>
              <a:gd name="connsiteX8" fmla="*/ 3540593 w 12192000"/>
              <a:gd name="connsiteY8" fmla="*/ 1 h 6858001"/>
              <a:gd name="connsiteX9" fmla="*/ 3593643 w 12192000"/>
              <a:gd name="connsiteY9" fmla="*/ 1 h 6858001"/>
              <a:gd name="connsiteX10" fmla="*/ 7787149 w 12192000"/>
              <a:gd name="connsiteY10" fmla="*/ 2448233 h 6858001"/>
              <a:gd name="connsiteX11" fmla="*/ 7787149 w 12192000"/>
              <a:gd name="connsiteY11" fmla="*/ 3628104 h 6858001"/>
              <a:gd name="connsiteX12" fmla="*/ 2041936 w 12192000"/>
              <a:gd name="connsiteY12" fmla="*/ 6858001 h 6858001"/>
              <a:gd name="connsiteX13" fmla="*/ 0 w 12192000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1">
                <a:moveTo>
                  <a:pt x="10398733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0098530" y="6858001"/>
                </a:lnTo>
                <a:lnTo>
                  <a:pt x="10266684" y="6645903"/>
                </a:lnTo>
                <a:cubicBezTo>
                  <a:pt x="11631568" y="4862565"/>
                  <a:pt x="12648231" y="2576039"/>
                  <a:pt x="10483508" y="92614"/>
                </a:cubicBezTo>
                <a:close/>
                <a:moveTo>
                  <a:pt x="0" y="0"/>
                </a:moveTo>
                <a:lnTo>
                  <a:pt x="3540593" y="0"/>
                </a:lnTo>
                <a:lnTo>
                  <a:pt x="3540593" y="1"/>
                </a:lnTo>
                <a:lnTo>
                  <a:pt x="3593643" y="1"/>
                </a:lnTo>
                <a:lnTo>
                  <a:pt x="7787149" y="2448233"/>
                </a:lnTo>
                <a:cubicBezTo>
                  <a:pt x="8469320" y="2856037"/>
                  <a:pt x="8251607" y="3365443"/>
                  <a:pt x="7787149" y="3628104"/>
                </a:cubicBezTo>
                <a:lnTo>
                  <a:pt x="204193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1143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TextBox 22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/>
          <p:cNvSpPr txBox="1"/>
          <p:nvPr/>
        </p:nvSpPr>
        <p:spPr>
          <a:xfrm>
            <a:off x="680110" y="3200309"/>
            <a:ext cx="653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solidFill>
                  <a:srgbClr val="59205A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7200" b="1" dirty="0" smtClean="0">
                <a:solidFill>
                  <a:srgbClr val="59205A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</a:t>
            </a:r>
            <a:r>
              <a:rPr lang="zh-TW" altLang="en-US" sz="7200" b="1" dirty="0" smtClean="0">
                <a:solidFill>
                  <a:srgbClr val="59205A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TW" sz="7200" b="1" dirty="0" smtClean="0">
                <a:solidFill>
                  <a:srgbClr val="59205A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You !</a:t>
            </a:r>
            <a:endParaRPr lang="zh-CN" altLang="en-US" sz="7200" b="1" dirty="0">
              <a:solidFill>
                <a:srgbClr val="59205A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e7d195523061f1c0" descr="e7d195523061f1c0cedebb6e872f539bef8c3f919874e9d7F393EAC58BED21C2FF51B37DC2BB638B8C3BBDAAB512FD384E3D0607F6DC23BA52CABE0245F56B277CB44BFC96A756417CF1E34334CE67DE09AE5A7CEF247887DA55DDACEA78BB7B66F3FD86BBA99F3F0F3DA39EA8FC8B3DF16B58EE07CE379261AA907FD667DB56C7986F996264346D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e7d195523061f1c0cedebb6e872f539bef8c3f919874e9d7F393EAC58BED21C2FF51B37DC2BB638B8C3BBDAAB512FD384E3D0607F6DC23BA52CABE0245F56B277CB44BFC96A756417CF1E34334CE67DE09AE5A7CEF247887DA55DDACEA78BB7B66F3FD86BBA99F3F0F3DA39EA8FC8B3DF16B58EE07CE379261AA907FD667DB56C7986F996264346D</a:t>
            </a:r>
            <a:endParaRPr lang="zh-CN" altLang="en-US" sz="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59" y="1345076"/>
            <a:ext cx="4211196" cy="20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e7d195523061f1c0cedebb6e872f539bef8c3f919874e9d7F393EAC58BED21C2FF51B37DC2BB638B8C3BBDAAB512FD384E3D0607F6DC23BA52CABE0245F56B277CB44BFC96A756417CF1E34334CE67DE09AE5A7CEF247887DA55DDACEA78BB7B66F3FD86BBA99F3F0F3DA39EA8FC8B3DF16B58EE07CE379261AA907FD667DB56C7986F996264346D</_7b1dac89e7d195523061f1c0316ecb71>
</e7d195523061f1c0>
</file>

<file path=customXml/itemProps1.xml><?xml version="1.0" encoding="utf-8"?>
<ds:datastoreItem xmlns:ds="http://schemas.openxmlformats.org/officeDocument/2006/customXml" ds:itemID="{64D3AEC9-AEB0-458E-AD00-A0CA62698E8D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335</Words>
  <Application>Microsoft Office PowerPoint</Application>
  <PresentationFormat>寬螢幕</PresentationFormat>
  <Paragraphs>35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Arial Unicode MS</vt:lpstr>
      <vt:lpstr>微软雅黑</vt:lpstr>
      <vt:lpstr>微软雅黑</vt:lpstr>
      <vt:lpstr>宋体</vt:lpstr>
      <vt:lpstr>宋体</vt:lpstr>
      <vt:lpstr>等线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©PPTSTORE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ASUS</cp:lastModifiedBy>
  <cp:revision>346</cp:revision>
  <dcterms:created xsi:type="dcterms:W3CDTF">2018-02-22T05:11:39Z</dcterms:created>
  <dcterms:modified xsi:type="dcterms:W3CDTF">2020-02-17T04:31:21Z</dcterms:modified>
</cp:coreProperties>
</file>